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1"/>
  </p:sldMasterIdLst>
  <p:notesMasterIdLst>
    <p:notesMasterId r:id="rId26"/>
  </p:notesMasterIdLst>
  <p:handoutMasterIdLst>
    <p:handoutMasterId r:id="rId27"/>
  </p:handoutMasterIdLst>
  <p:sldIdLst>
    <p:sldId id="256" r:id="rId2"/>
    <p:sldId id="597" r:id="rId3"/>
    <p:sldId id="598" r:id="rId4"/>
    <p:sldId id="265" r:id="rId5"/>
    <p:sldId id="327" r:id="rId6"/>
    <p:sldId id="599" r:id="rId7"/>
    <p:sldId id="610" r:id="rId8"/>
    <p:sldId id="617" r:id="rId9"/>
    <p:sldId id="615" r:id="rId10"/>
    <p:sldId id="616" r:id="rId11"/>
    <p:sldId id="614" r:id="rId12"/>
    <p:sldId id="600" r:id="rId13"/>
    <p:sldId id="612" r:id="rId14"/>
    <p:sldId id="613" r:id="rId15"/>
    <p:sldId id="619" r:id="rId16"/>
    <p:sldId id="606" r:id="rId17"/>
    <p:sldId id="607" r:id="rId18"/>
    <p:sldId id="605" r:id="rId19"/>
    <p:sldId id="601" r:id="rId20"/>
    <p:sldId id="620" r:id="rId21"/>
    <p:sldId id="618" r:id="rId22"/>
    <p:sldId id="608" r:id="rId23"/>
    <p:sldId id="609" r:id="rId24"/>
    <p:sldId id="30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39DB1"/>
    <a:srgbClr val="151F21"/>
    <a:srgbClr val="EDEDED"/>
    <a:srgbClr val="AF9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97" autoAdjust="0"/>
    <p:restoredTop sz="91160" autoAdjust="0"/>
  </p:normalViewPr>
  <p:slideViewPr>
    <p:cSldViewPr snapToGrid="0">
      <p:cViewPr varScale="1">
        <p:scale>
          <a:sx n="101" d="100"/>
          <a:sy n="101" d="100"/>
        </p:scale>
        <p:origin x="1314" y="102"/>
      </p:cViewPr>
      <p:guideLst/>
    </p:cSldViewPr>
  </p:slideViewPr>
  <p:notesTextViewPr>
    <p:cViewPr>
      <p:scale>
        <a:sx n="3" d="2"/>
        <a:sy n="3" d="2"/>
      </p:scale>
      <p:origin x="0" y="0"/>
    </p:cViewPr>
  </p:notesTextViewPr>
  <p:notesViewPr>
    <p:cSldViewPr snapToGrid="0">
      <p:cViewPr varScale="1">
        <p:scale>
          <a:sx n="84" d="100"/>
          <a:sy n="84" d="100"/>
        </p:scale>
        <p:origin x="285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529F87-B01F-CDCC-1439-10D788F395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a:extLst>
              <a:ext uri="{FF2B5EF4-FFF2-40B4-BE49-F238E27FC236}">
                <a16:creationId xmlns:a16="http://schemas.microsoft.com/office/drawing/2014/main" id="{DDCE7EAE-9F02-B5A7-49C4-9C9EEE814A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F81156-18A0-419B-8B3A-F6214660674D}" type="datetimeFigureOut">
              <a:rPr lang="nl-BE" smtClean="0"/>
              <a:t>24/04/2024</a:t>
            </a:fld>
            <a:endParaRPr lang="nl-BE"/>
          </a:p>
        </p:txBody>
      </p:sp>
      <p:sp>
        <p:nvSpPr>
          <p:cNvPr id="4" name="Footer Placeholder 3">
            <a:extLst>
              <a:ext uri="{FF2B5EF4-FFF2-40B4-BE49-F238E27FC236}">
                <a16:creationId xmlns:a16="http://schemas.microsoft.com/office/drawing/2014/main" id="{383EA2FD-76B2-F6D9-D81D-1D434EF14A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a:extLst>
              <a:ext uri="{FF2B5EF4-FFF2-40B4-BE49-F238E27FC236}">
                <a16:creationId xmlns:a16="http://schemas.microsoft.com/office/drawing/2014/main" id="{3FBF20BB-5CDF-2A75-6299-F874972EDE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49E50-908E-402F-9F0E-BC3ECF393045}" type="slidenum">
              <a:rPr lang="nl-BE" smtClean="0"/>
              <a:t>‹#›</a:t>
            </a:fld>
            <a:endParaRPr lang="nl-BE"/>
          </a:p>
        </p:txBody>
      </p:sp>
    </p:spTree>
    <p:extLst>
      <p:ext uri="{BB962C8B-B14F-4D97-AF65-F5344CB8AC3E}">
        <p14:creationId xmlns:p14="http://schemas.microsoft.com/office/powerpoint/2010/main" val="80602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28E704-3FE7-4453-9130-58F27CC757C5}" type="datetimeFigureOut">
              <a:rPr lang="nl-BE" smtClean="0"/>
              <a:t>24/04/2024</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01C8C-4CBD-4432-A31A-91578622C99F}" type="slidenum">
              <a:rPr lang="nl-BE" smtClean="0"/>
              <a:t>‹#›</a:t>
            </a:fld>
            <a:endParaRPr lang="nl-BE"/>
          </a:p>
        </p:txBody>
      </p:sp>
    </p:spTree>
    <p:extLst>
      <p:ext uri="{BB962C8B-B14F-4D97-AF65-F5344CB8AC3E}">
        <p14:creationId xmlns:p14="http://schemas.microsoft.com/office/powerpoint/2010/main" val="3312694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Titel toevoegen</a:t>
            </a:r>
          </a:p>
        </p:txBody>
      </p:sp>
      <p:sp>
        <p:nvSpPr>
          <p:cNvPr id="4" name="Slide Number Placeholder 3"/>
          <p:cNvSpPr>
            <a:spLocks noGrp="1"/>
          </p:cNvSpPr>
          <p:nvPr>
            <p:ph type="sldNum" sz="quarter" idx="5"/>
          </p:nvPr>
        </p:nvSpPr>
        <p:spPr/>
        <p:txBody>
          <a:bodyPr/>
          <a:lstStyle/>
          <a:p>
            <a:fld id="{63501C8C-4CBD-4432-A31A-91578622C99F}" type="slidenum">
              <a:rPr lang="nl-BE" smtClean="0"/>
              <a:t>7</a:t>
            </a:fld>
            <a:endParaRPr lang="nl-BE"/>
          </a:p>
        </p:txBody>
      </p:sp>
    </p:spTree>
    <p:extLst>
      <p:ext uri="{BB962C8B-B14F-4D97-AF65-F5344CB8AC3E}">
        <p14:creationId xmlns:p14="http://schemas.microsoft.com/office/powerpoint/2010/main" val="199601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Call </a:t>
            </a:r>
            <a:r>
              <a:rPr lang="nl-BE" dirty="0" err="1"/>
              <a:t>to</a:t>
            </a:r>
            <a:r>
              <a:rPr lang="nl-BE" dirty="0"/>
              <a:t> action toevoegen</a:t>
            </a:r>
          </a:p>
        </p:txBody>
      </p:sp>
      <p:sp>
        <p:nvSpPr>
          <p:cNvPr id="4" name="Slide Number Placeholder 3"/>
          <p:cNvSpPr>
            <a:spLocks noGrp="1"/>
          </p:cNvSpPr>
          <p:nvPr>
            <p:ph type="sldNum" sz="quarter" idx="5"/>
          </p:nvPr>
        </p:nvSpPr>
        <p:spPr/>
        <p:txBody>
          <a:bodyPr/>
          <a:lstStyle/>
          <a:p>
            <a:fld id="{63501C8C-4CBD-4432-A31A-91578622C99F}" type="slidenum">
              <a:rPr lang="nl-BE" smtClean="0"/>
              <a:t>22</a:t>
            </a:fld>
            <a:endParaRPr lang="nl-BE"/>
          </a:p>
        </p:txBody>
      </p:sp>
    </p:spTree>
    <p:extLst>
      <p:ext uri="{BB962C8B-B14F-4D97-AF65-F5344CB8AC3E}">
        <p14:creationId xmlns:p14="http://schemas.microsoft.com/office/powerpoint/2010/main" val="163069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01_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6B3A2E-69B5-8F9D-05C0-E4E521EBB64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73BFC50-1A3F-1027-95D4-88F55FC56512}"/>
              </a:ext>
            </a:extLst>
          </p:cNvPr>
          <p:cNvPicPr>
            <a:picLocks noChangeAspect="1"/>
          </p:cNvPicPr>
          <p:nvPr userDrawn="1"/>
        </p:nvPicPr>
        <p:blipFill>
          <a:blip r:embed="rId3"/>
          <a:stretch>
            <a:fillRect/>
          </a:stretch>
        </p:blipFill>
        <p:spPr>
          <a:xfrm>
            <a:off x="315080" y="872150"/>
            <a:ext cx="5400000" cy="1440000"/>
          </a:xfrm>
          <a:prstGeom prst="rect">
            <a:avLst/>
          </a:prstGeom>
        </p:spPr>
      </p:pic>
      <p:pic>
        <p:nvPicPr>
          <p:cNvPr id="10" name="Afbeelding 3">
            <a:extLst>
              <a:ext uri="{FF2B5EF4-FFF2-40B4-BE49-F238E27FC236}">
                <a16:creationId xmlns:a16="http://schemas.microsoft.com/office/drawing/2014/main" id="{8B7C692E-FB02-23CF-1224-F1CD1F31683B}"/>
              </a:ext>
            </a:extLst>
          </p:cNvPr>
          <p:cNvPicPr>
            <a:picLocks noChangeAspect="1"/>
          </p:cNvPicPr>
          <p:nvPr userDrawn="1"/>
        </p:nvPicPr>
        <p:blipFill>
          <a:blip r:embed="rId4">
            <a:alphaModFix amt="64000"/>
          </a:blip>
          <a:stretch>
            <a:fillRect/>
          </a:stretch>
        </p:blipFill>
        <p:spPr>
          <a:xfrm>
            <a:off x="0" y="1186"/>
            <a:ext cx="12192000" cy="6856814"/>
          </a:xfrm>
          <a:prstGeom prst="rect">
            <a:avLst/>
          </a:prstGeom>
        </p:spPr>
      </p:pic>
      <p:grpSp>
        <p:nvGrpSpPr>
          <p:cNvPr id="11" name="Groep 14">
            <a:extLst>
              <a:ext uri="{FF2B5EF4-FFF2-40B4-BE49-F238E27FC236}">
                <a16:creationId xmlns:a16="http://schemas.microsoft.com/office/drawing/2014/main" id="{1185FF96-1A1B-9B57-222A-A2E91F96A606}"/>
              </a:ext>
            </a:extLst>
          </p:cNvPr>
          <p:cNvGrpSpPr/>
          <p:nvPr userDrawn="1"/>
        </p:nvGrpSpPr>
        <p:grpSpPr>
          <a:xfrm>
            <a:off x="11420625" y="2913487"/>
            <a:ext cx="254389" cy="2155996"/>
            <a:chOff x="787161" y="1536098"/>
            <a:chExt cx="254389" cy="2155996"/>
          </a:xfrm>
        </p:grpSpPr>
        <p:cxnSp>
          <p:nvCxnSpPr>
            <p:cNvPr id="12" name="Rechte verbindingslijn 8">
              <a:extLst>
                <a:ext uri="{FF2B5EF4-FFF2-40B4-BE49-F238E27FC236}">
                  <a16:creationId xmlns:a16="http://schemas.microsoft.com/office/drawing/2014/main" id="{F925CBFA-5A49-850A-AEF4-1E27F887C6C3}"/>
                </a:ext>
              </a:extLst>
            </p:cNvPr>
            <p:cNvCxnSpPr/>
            <p:nvPr/>
          </p:nvCxnSpPr>
          <p:spPr>
            <a:xfrm>
              <a:off x="913929" y="1536098"/>
              <a:ext cx="0" cy="5433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ep 13">
              <a:extLst>
                <a:ext uri="{FF2B5EF4-FFF2-40B4-BE49-F238E27FC236}">
                  <a16:creationId xmlns:a16="http://schemas.microsoft.com/office/drawing/2014/main" id="{914112CA-E206-1580-1F84-D6DA2530C796}"/>
                </a:ext>
              </a:extLst>
            </p:cNvPr>
            <p:cNvGrpSpPr/>
            <p:nvPr/>
          </p:nvGrpSpPr>
          <p:grpSpPr>
            <a:xfrm>
              <a:off x="787161" y="2214320"/>
              <a:ext cx="254389" cy="1477774"/>
              <a:chOff x="787161" y="2214320"/>
              <a:chExt cx="254389" cy="1477774"/>
            </a:xfrm>
          </p:grpSpPr>
          <p:pic>
            <p:nvPicPr>
              <p:cNvPr id="14" name="Afbeelding 9">
                <a:extLst>
                  <a:ext uri="{FF2B5EF4-FFF2-40B4-BE49-F238E27FC236}">
                    <a16:creationId xmlns:a16="http://schemas.microsoft.com/office/drawing/2014/main" id="{E0387A5B-5B7D-A0A0-835E-5D0C581763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7161" y="2214320"/>
                <a:ext cx="253535" cy="254388"/>
              </a:xfrm>
              <a:prstGeom prst="rect">
                <a:avLst/>
              </a:prstGeom>
            </p:spPr>
          </p:pic>
          <p:pic>
            <p:nvPicPr>
              <p:cNvPr id="15" name="Afbeelding 10">
                <a:extLst>
                  <a:ext uri="{FF2B5EF4-FFF2-40B4-BE49-F238E27FC236}">
                    <a16:creationId xmlns:a16="http://schemas.microsoft.com/office/drawing/2014/main" id="{508A2D9C-481E-A436-4A4F-D06708F8BD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162" y="2534646"/>
                <a:ext cx="254388" cy="254388"/>
              </a:xfrm>
              <a:prstGeom prst="rect">
                <a:avLst/>
              </a:prstGeom>
            </p:spPr>
          </p:pic>
          <p:pic>
            <p:nvPicPr>
              <p:cNvPr id="16" name="Afbeelding 11">
                <a:extLst>
                  <a:ext uri="{FF2B5EF4-FFF2-40B4-BE49-F238E27FC236}">
                    <a16:creationId xmlns:a16="http://schemas.microsoft.com/office/drawing/2014/main" id="{54529E6E-6958-B49C-7919-E05A41AD92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161" y="2854972"/>
                <a:ext cx="253535" cy="177127"/>
              </a:xfrm>
              <a:prstGeom prst="rect">
                <a:avLst/>
              </a:prstGeom>
            </p:spPr>
          </p:pic>
          <p:cxnSp>
            <p:nvCxnSpPr>
              <p:cNvPr id="17" name="Rechte verbindingslijn 12">
                <a:extLst>
                  <a:ext uri="{FF2B5EF4-FFF2-40B4-BE49-F238E27FC236}">
                    <a16:creationId xmlns:a16="http://schemas.microsoft.com/office/drawing/2014/main" id="{91EDC5CF-F0DA-A037-7AC2-D591E2EB6A56}"/>
                  </a:ext>
                </a:extLst>
              </p:cNvPr>
              <p:cNvCxnSpPr/>
              <p:nvPr/>
            </p:nvCxnSpPr>
            <p:spPr>
              <a:xfrm>
                <a:off x="913929" y="3148767"/>
                <a:ext cx="0" cy="5433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 name="Subtitle 2"/>
          <p:cNvSpPr>
            <a:spLocks noGrp="1"/>
          </p:cNvSpPr>
          <p:nvPr>
            <p:ph type="subTitle" idx="1" hasCustomPrompt="1"/>
          </p:nvPr>
        </p:nvSpPr>
        <p:spPr>
          <a:xfrm>
            <a:off x="9615695" y="6244844"/>
            <a:ext cx="1973865" cy="294302"/>
          </a:xfrm>
          <a:noFill/>
        </p:spPr>
        <p:txBody>
          <a:bodyPr wrap="none" lIns="36000" tIns="36000" rIns="36000" bIns="36000" anchor="ctr" anchorCtr="0">
            <a:spAutoFit/>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enter date</a:t>
            </a:r>
            <a:endParaRPr lang="en-US" dirty="0"/>
          </a:p>
        </p:txBody>
      </p:sp>
      <p:sp>
        <p:nvSpPr>
          <p:cNvPr id="2" name="Title 1"/>
          <p:cNvSpPr>
            <a:spLocks noGrp="1"/>
          </p:cNvSpPr>
          <p:nvPr>
            <p:ph type="ctrTitle" hasCustomPrompt="1"/>
          </p:nvPr>
        </p:nvSpPr>
        <p:spPr>
          <a:xfrm>
            <a:off x="6932800" y="5189056"/>
            <a:ext cx="4656760" cy="959100"/>
          </a:xfrm>
          <a:noFill/>
        </p:spPr>
        <p:txBody>
          <a:bodyPr wrap="square" anchor="b"/>
          <a:lstStyle>
            <a:lvl1pPr algn="r">
              <a:defRPr sz="3200"/>
            </a:lvl1pPr>
          </a:lstStyle>
          <a:p>
            <a:r>
              <a:rPr lang="en-GB"/>
              <a:t>Click to edit title of the presentation</a:t>
            </a:r>
            <a:endParaRPr lang="en-US" dirty="0"/>
          </a:p>
        </p:txBody>
      </p:sp>
    </p:spTree>
    <p:extLst>
      <p:ext uri="{BB962C8B-B14F-4D97-AF65-F5344CB8AC3E}">
        <p14:creationId xmlns:p14="http://schemas.microsoft.com/office/powerpoint/2010/main" val="391555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5_Image_right_title_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4F7113B-B69D-4698-1ECB-BA74DDAED284}"/>
              </a:ext>
            </a:extLst>
          </p:cNvPr>
          <p:cNvSpPr>
            <a:spLocks noGrp="1"/>
          </p:cNvSpPr>
          <p:nvPr>
            <p:ph type="pic" sz="quarter" idx="13"/>
          </p:nvPr>
        </p:nvSpPr>
        <p:spPr>
          <a:xfrm>
            <a:off x="6432000" y="0"/>
            <a:ext cx="5760000" cy="6858000"/>
          </a:xfrm>
          <a:noFill/>
          <a:ln>
            <a:noFill/>
          </a:ln>
        </p:spPr>
        <p:txBody>
          <a:bodyPr/>
          <a:lstStyle/>
          <a:p>
            <a:r>
              <a:rPr lang="en-US"/>
              <a:t>Click icon to add picture</a:t>
            </a:r>
            <a:endParaRPr lang="nl-BE"/>
          </a:p>
        </p:txBody>
      </p:sp>
      <p:sp>
        <p:nvSpPr>
          <p:cNvPr id="4" name="Text Placeholder 8">
            <a:extLst>
              <a:ext uri="{FF2B5EF4-FFF2-40B4-BE49-F238E27FC236}">
                <a16:creationId xmlns:a16="http://schemas.microsoft.com/office/drawing/2014/main" id="{DD04615F-B833-B723-6089-F97B7B864DD0}"/>
              </a:ext>
            </a:extLst>
          </p:cNvPr>
          <p:cNvSpPr>
            <a:spLocks noGrp="1"/>
          </p:cNvSpPr>
          <p:nvPr>
            <p:ph type="body" sz="quarter" idx="16"/>
          </p:nvPr>
        </p:nvSpPr>
        <p:spPr>
          <a:xfrm>
            <a:off x="503771" y="3191774"/>
            <a:ext cx="5341938" cy="2839572"/>
          </a:xfrm>
        </p:spPr>
        <p:txBody>
          <a:bodyPr>
            <a:normAutofit/>
          </a:bodyPr>
          <a:lstStyle>
            <a:lvl1pPr>
              <a:lnSpc>
                <a:spcPct val="110000"/>
              </a:lnSpc>
              <a:defRPr sz="2000" b="0"/>
            </a:lvl1pPr>
          </a:lstStyle>
          <a:p>
            <a:pPr lvl="0"/>
            <a:r>
              <a:rPr lang="en-US"/>
              <a:t>Click to edit Master text styles</a:t>
            </a:r>
          </a:p>
        </p:txBody>
      </p:sp>
      <p:sp>
        <p:nvSpPr>
          <p:cNvPr id="5" name="Content Placeholder 7">
            <a:extLst>
              <a:ext uri="{FF2B5EF4-FFF2-40B4-BE49-F238E27FC236}">
                <a16:creationId xmlns:a16="http://schemas.microsoft.com/office/drawing/2014/main" id="{15348DDD-21E8-1A09-C66D-4DD233D17B59}"/>
              </a:ext>
            </a:extLst>
          </p:cNvPr>
          <p:cNvSpPr>
            <a:spLocks noGrp="1"/>
          </p:cNvSpPr>
          <p:nvPr>
            <p:ph sz="quarter" idx="17" hasCustomPrompt="1"/>
          </p:nvPr>
        </p:nvSpPr>
        <p:spPr>
          <a:xfrm>
            <a:off x="503771" y="1384066"/>
            <a:ext cx="5341938" cy="1550031"/>
          </a:xfrm>
        </p:spPr>
        <p:txBody>
          <a:bodyPr wrap="square" lIns="36000" tIns="36000" rIns="36000" bIns="36000">
            <a:spAutoFit/>
          </a:bodyPr>
          <a:lstStyle>
            <a:lvl1pPr marL="0" indent="0">
              <a:lnSpc>
                <a:spcPct val="100000"/>
              </a:lnSpc>
              <a:spcBef>
                <a:spcPts val="600"/>
              </a:spcBef>
              <a:buNone/>
              <a:defRPr sz="3200" b="1"/>
            </a:lvl1pPr>
          </a:lstStyle>
          <a:p>
            <a:pPr lvl="0"/>
            <a:r>
              <a:rPr lang="en-US"/>
              <a:t>Click to edit Master subtitle text</a:t>
            </a:r>
            <a:br>
              <a:rPr lang="en-US"/>
            </a:br>
            <a:r>
              <a:rPr lang="en-US"/>
              <a:t>(max 3 lines)</a:t>
            </a:r>
            <a:endParaRPr lang="nl-BE"/>
          </a:p>
        </p:txBody>
      </p:sp>
      <p:sp>
        <p:nvSpPr>
          <p:cNvPr id="2" name="Title 1">
            <a:extLst>
              <a:ext uri="{FF2B5EF4-FFF2-40B4-BE49-F238E27FC236}">
                <a16:creationId xmlns:a16="http://schemas.microsoft.com/office/drawing/2014/main" id="{F3FEF347-D61F-AC6D-5097-EA0F4EF2A304}"/>
              </a:ext>
            </a:extLst>
          </p:cNvPr>
          <p:cNvSpPr>
            <a:spLocks noGrp="1"/>
          </p:cNvSpPr>
          <p:nvPr>
            <p:ph type="title" hasCustomPrompt="1"/>
          </p:nvPr>
        </p:nvSpPr>
        <p:spPr>
          <a:xfrm>
            <a:off x="503771" y="803423"/>
            <a:ext cx="4177994" cy="468000"/>
          </a:xfrm>
        </p:spPr>
        <p:txBody>
          <a:bodyPr wrap="none">
            <a:spAutoFit/>
          </a:bodyPr>
          <a:lstStyle>
            <a:lvl1pPr>
              <a:defRPr sz="2800"/>
            </a:lvl1pPr>
          </a:lstStyle>
          <a:p>
            <a:r>
              <a:rPr lang="en-US"/>
              <a:t>Click to edit the text</a:t>
            </a:r>
            <a:endParaRPr lang="nl-BE"/>
          </a:p>
        </p:txBody>
      </p:sp>
    </p:spTree>
    <p:extLst>
      <p:ext uri="{BB962C8B-B14F-4D97-AF65-F5344CB8AC3E}">
        <p14:creationId xmlns:p14="http://schemas.microsoft.com/office/powerpoint/2010/main" val="1023670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5_Image_left_title_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4F7113B-B69D-4698-1ECB-BA74DDAED284}"/>
              </a:ext>
            </a:extLst>
          </p:cNvPr>
          <p:cNvSpPr>
            <a:spLocks noGrp="1"/>
          </p:cNvSpPr>
          <p:nvPr>
            <p:ph type="pic" sz="quarter" idx="13"/>
          </p:nvPr>
        </p:nvSpPr>
        <p:spPr>
          <a:xfrm>
            <a:off x="0" y="0"/>
            <a:ext cx="5760000" cy="6858000"/>
          </a:xfrm>
          <a:noFill/>
          <a:ln>
            <a:noFill/>
          </a:ln>
        </p:spPr>
        <p:txBody>
          <a:bodyPr/>
          <a:lstStyle/>
          <a:p>
            <a:r>
              <a:rPr lang="en-US"/>
              <a:t>Click icon to add picture</a:t>
            </a:r>
            <a:endParaRPr lang="nl-BE"/>
          </a:p>
        </p:txBody>
      </p:sp>
      <p:sp>
        <p:nvSpPr>
          <p:cNvPr id="4" name="Text Placeholder 8">
            <a:extLst>
              <a:ext uri="{FF2B5EF4-FFF2-40B4-BE49-F238E27FC236}">
                <a16:creationId xmlns:a16="http://schemas.microsoft.com/office/drawing/2014/main" id="{DD04615F-B833-B723-6089-F97B7B864DD0}"/>
              </a:ext>
            </a:extLst>
          </p:cNvPr>
          <p:cNvSpPr>
            <a:spLocks noGrp="1"/>
          </p:cNvSpPr>
          <p:nvPr>
            <p:ph type="body" sz="quarter" idx="16"/>
          </p:nvPr>
        </p:nvSpPr>
        <p:spPr>
          <a:xfrm>
            <a:off x="6265404" y="3148642"/>
            <a:ext cx="5341938" cy="2882704"/>
          </a:xfrm>
        </p:spPr>
        <p:txBody>
          <a:bodyPr>
            <a:normAutofit/>
          </a:bodyPr>
          <a:lstStyle>
            <a:lvl1pPr>
              <a:lnSpc>
                <a:spcPct val="110000"/>
              </a:lnSpc>
              <a:defRPr sz="2000" b="0"/>
            </a:lvl1pPr>
          </a:lstStyle>
          <a:p>
            <a:pPr lvl="0"/>
            <a:r>
              <a:rPr lang="en-US"/>
              <a:t>Click to edit Master text styles</a:t>
            </a:r>
          </a:p>
        </p:txBody>
      </p:sp>
      <p:sp>
        <p:nvSpPr>
          <p:cNvPr id="5" name="Content Placeholder 7">
            <a:extLst>
              <a:ext uri="{FF2B5EF4-FFF2-40B4-BE49-F238E27FC236}">
                <a16:creationId xmlns:a16="http://schemas.microsoft.com/office/drawing/2014/main" id="{15348DDD-21E8-1A09-C66D-4DD233D17B59}"/>
              </a:ext>
            </a:extLst>
          </p:cNvPr>
          <p:cNvSpPr>
            <a:spLocks noGrp="1"/>
          </p:cNvSpPr>
          <p:nvPr>
            <p:ph sz="quarter" idx="17" hasCustomPrompt="1"/>
          </p:nvPr>
        </p:nvSpPr>
        <p:spPr>
          <a:xfrm>
            <a:off x="6265404" y="1384066"/>
            <a:ext cx="5341938" cy="1550031"/>
          </a:xfrm>
        </p:spPr>
        <p:txBody>
          <a:bodyPr wrap="square" lIns="36000" tIns="36000" rIns="36000" bIns="36000">
            <a:spAutoFit/>
          </a:bodyPr>
          <a:lstStyle>
            <a:lvl1pPr marL="0" indent="0">
              <a:lnSpc>
                <a:spcPct val="100000"/>
              </a:lnSpc>
              <a:spcBef>
                <a:spcPts val="600"/>
              </a:spcBef>
              <a:buNone/>
              <a:defRPr sz="3200" b="1"/>
            </a:lvl1pPr>
          </a:lstStyle>
          <a:p>
            <a:pPr lvl="0"/>
            <a:r>
              <a:rPr lang="en-US"/>
              <a:t>Click to edit Master subtitle text</a:t>
            </a:r>
            <a:br>
              <a:rPr lang="en-US"/>
            </a:br>
            <a:r>
              <a:rPr lang="en-US"/>
              <a:t>(max 3 lines)</a:t>
            </a:r>
            <a:endParaRPr lang="nl-BE"/>
          </a:p>
        </p:txBody>
      </p:sp>
      <p:sp>
        <p:nvSpPr>
          <p:cNvPr id="2" name="Title 1">
            <a:extLst>
              <a:ext uri="{FF2B5EF4-FFF2-40B4-BE49-F238E27FC236}">
                <a16:creationId xmlns:a16="http://schemas.microsoft.com/office/drawing/2014/main" id="{F3FEF347-D61F-AC6D-5097-EA0F4EF2A304}"/>
              </a:ext>
            </a:extLst>
          </p:cNvPr>
          <p:cNvSpPr>
            <a:spLocks noGrp="1"/>
          </p:cNvSpPr>
          <p:nvPr>
            <p:ph type="title" hasCustomPrompt="1"/>
          </p:nvPr>
        </p:nvSpPr>
        <p:spPr>
          <a:xfrm>
            <a:off x="6265404" y="803423"/>
            <a:ext cx="4177994" cy="468000"/>
          </a:xfrm>
        </p:spPr>
        <p:txBody>
          <a:bodyPr wrap="none">
            <a:spAutoFit/>
          </a:bodyPr>
          <a:lstStyle>
            <a:lvl1pPr>
              <a:defRPr sz="2800"/>
            </a:lvl1pPr>
          </a:lstStyle>
          <a:p>
            <a:r>
              <a:rPr lang="en-US"/>
              <a:t>Click to edit the text</a:t>
            </a:r>
            <a:endParaRPr lang="nl-BE"/>
          </a:p>
        </p:txBody>
      </p:sp>
      <p:sp>
        <p:nvSpPr>
          <p:cNvPr id="3" name="Date Placeholder 2">
            <a:extLst>
              <a:ext uri="{FF2B5EF4-FFF2-40B4-BE49-F238E27FC236}">
                <a16:creationId xmlns:a16="http://schemas.microsoft.com/office/drawing/2014/main" id="{2E0B637D-3000-472E-6061-BD8A9B2B0D31}"/>
              </a:ext>
            </a:extLst>
          </p:cNvPr>
          <p:cNvSpPr>
            <a:spLocks noGrp="1"/>
          </p:cNvSpPr>
          <p:nvPr>
            <p:ph type="dt" sz="half" idx="18"/>
          </p:nvPr>
        </p:nvSpPr>
        <p:spPr/>
        <p:txBody>
          <a:bodyPr/>
          <a:lstStyle/>
          <a:p>
            <a:r>
              <a:rPr lang="en-BE"/>
              <a:t>25-Apr-24</a:t>
            </a:r>
            <a:endParaRPr lang="en-GB"/>
          </a:p>
        </p:txBody>
      </p:sp>
      <p:sp>
        <p:nvSpPr>
          <p:cNvPr id="6" name="Footer Placeholder 5">
            <a:extLst>
              <a:ext uri="{FF2B5EF4-FFF2-40B4-BE49-F238E27FC236}">
                <a16:creationId xmlns:a16="http://schemas.microsoft.com/office/drawing/2014/main" id="{C8D63471-6D79-7324-075A-DADE436B7203}"/>
              </a:ext>
            </a:extLst>
          </p:cNvPr>
          <p:cNvSpPr>
            <a:spLocks noGrp="1"/>
          </p:cNvSpPr>
          <p:nvPr>
            <p:ph type="ftr" sz="quarter" idx="19"/>
          </p:nvPr>
        </p:nvSpPr>
        <p:spPr/>
        <p:txBody>
          <a:bodyPr/>
          <a:lstStyle/>
          <a:p>
            <a:r>
              <a:rPr lang="en-US"/>
              <a:t>© 2024 CROPLAND: Credit Expo 2024</a:t>
            </a:r>
            <a:endParaRPr lang="en-GB"/>
          </a:p>
        </p:txBody>
      </p:sp>
      <p:sp>
        <p:nvSpPr>
          <p:cNvPr id="8" name="Slide Number Placeholder 7">
            <a:extLst>
              <a:ext uri="{FF2B5EF4-FFF2-40B4-BE49-F238E27FC236}">
                <a16:creationId xmlns:a16="http://schemas.microsoft.com/office/drawing/2014/main" id="{8622A6C8-83C9-7FDE-2718-3BB58BD41383}"/>
              </a:ext>
            </a:extLst>
          </p:cNvPr>
          <p:cNvSpPr>
            <a:spLocks noGrp="1"/>
          </p:cNvSpPr>
          <p:nvPr>
            <p:ph type="sldNum" sz="quarter" idx="20"/>
          </p:nvPr>
        </p:nvSpPr>
        <p:spPr/>
        <p:txBody>
          <a:bodyPr/>
          <a:lstStyle/>
          <a:p>
            <a:fld id="{CC7527E3-82C4-3942-9BA9-375B0ED21699}" type="slidenum">
              <a:rPr lang="en-GB" smtClean="0"/>
              <a:pPr/>
              <a:t>‹#›</a:t>
            </a:fld>
            <a:endParaRPr lang="en-GB"/>
          </a:p>
        </p:txBody>
      </p:sp>
    </p:spTree>
    <p:extLst>
      <p:ext uri="{BB962C8B-B14F-4D97-AF65-F5344CB8AC3E}">
        <p14:creationId xmlns:p14="http://schemas.microsoft.com/office/powerpoint/2010/main" val="2495854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6_Case_stud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E57903-754C-0F64-2BCE-F4D4C1F6899A}"/>
              </a:ext>
            </a:extLst>
          </p:cNvPr>
          <p:cNvSpPr/>
          <p:nvPr userDrawn="1"/>
        </p:nvSpPr>
        <p:spPr>
          <a:xfrm>
            <a:off x="10798105" y="28860"/>
            <a:ext cx="1331545" cy="449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hthoek 14">
            <a:extLst>
              <a:ext uri="{FF2B5EF4-FFF2-40B4-BE49-F238E27FC236}">
                <a16:creationId xmlns:a16="http://schemas.microsoft.com/office/drawing/2014/main" id="{2839C036-14F5-49CC-3198-480337AEF587}"/>
              </a:ext>
            </a:extLst>
          </p:cNvPr>
          <p:cNvSpPr/>
          <p:nvPr userDrawn="1"/>
        </p:nvSpPr>
        <p:spPr>
          <a:xfrm>
            <a:off x="8086543" y="0"/>
            <a:ext cx="4105458" cy="6858000"/>
          </a:xfrm>
          <a:prstGeom prst="rect">
            <a:avLst/>
          </a:prstGeom>
          <a:solidFill>
            <a:schemeClr val="accent1">
              <a:alpha val="4434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287127" y="1663610"/>
            <a:ext cx="5978986" cy="1215580"/>
          </a:xfrm>
          <a:noFill/>
        </p:spPr>
        <p:txBody>
          <a:bodyPr vert="horz" wrap="square" lIns="36000" tIns="36000" rIns="36000" bIns="36000" rtlCol="0" anchor="t" anchorCtr="0">
            <a:spAutoFit/>
          </a:bodyPr>
          <a:lstStyle>
            <a:lvl1pPr>
              <a:defRPr lang="en-GB" sz="1800" b="0" i="0" dirty="0">
                <a:latin typeface="Verdana" panose="020B0604030504040204" pitchFamily="34" charset="0"/>
                <a:ea typeface="Verdana" panose="020B0604030504040204" pitchFamily="34" charset="0"/>
              </a:defRPr>
            </a:lvl1pPr>
            <a:lvl2pPr>
              <a:defRPr lang="en-GB" sz="1400" dirty="0"/>
            </a:lvl2pPr>
            <a:lvl3pPr>
              <a:defRPr lang="en-GB" sz="1100" dirty="0"/>
            </a:lvl3pPr>
            <a:lvl4pPr>
              <a:defRPr lang="en-GB" sz="1050" dirty="0"/>
            </a:lvl4pPr>
            <a:lvl5pPr>
              <a:defRPr lang="en-US" sz="800" dirty="0"/>
            </a:lvl5pPr>
          </a:lstStyle>
          <a:p>
            <a:pPr marL="177800" lvl="0" indent="-177800">
              <a:spcBef>
                <a:spcPct val="0"/>
              </a:spcBef>
            </a:pPr>
            <a:r>
              <a:rPr lang="en-US"/>
              <a:t>Click to edit Master text styles</a:t>
            </a:r>
          </a:p>
          <a:p>
            <a:pPr marL="177800" lvl="1" indent="-177800">
              <a:spcBef>
                <a:spcPct val="0"/>
              </a:spcBef>
            </a:pPr>
            <a:r>
              <a:rPr lang="en-US"/>
              <a:t>Second level</a:t>
            </a:r>
          </a:p>
          <a:p>
            <a:pPr marL="177800" lvl="2" indent="-177800">
              <a:spcBef>
                <a:spcPct val="0"/>
              </a:spcBef>
            </a:pPr>
            <a:r>
              <a:rPr lang="en-US"/>
              <a:t>Third level</a:t>
            </a:r>
          </a:p>
          <a:p>
            <a:pPr marL="177800" lvl="3" indent="-177800">
              <a:spcBef>
                <a:spcPct val="0"/>
              </a:spcBef>
            </a:pPr>
            <a:r>
              <a:rPr lang="en-US"/>
              <a:t>Fourth level</a:t>
            </a:r>
          </a:p>
          <a:p>
            <a:pPr marL="177800" lvl="4" indent="-177800">
              <a:spcBef>
                <a:spcPct val="0"/>
              </a:spcBef>
            </a:pPr>
            <a:r>
              <a:rPr lang="en-US"/>
              <a:t>Fifth level</a:t>
            </a:r>
            <a:endParaRPr lang="en-US" dirty="0"/>
          </a:p>
        </p:txBody>
      </p:sp>
      <p:sp>
        <p:nvSpPr>
          <p:cNvPr id="9" name="Title 8">
            <a:extLst>
              <a:ext uri="{FF2B5EF4-FFF2-40B4-BE49-F238E27FC236}">
                <a16:creationId xmlns:a16="http://schemas.microsoft.com/office/drawing/2014/main" id="{DDD0A512-FC2A-F533-DD1F-AA707C98428E}"/>
              </a:ext>
            </a:extLst>
          </p:cNvPr>
          <p:cNvSpPr>
            <a:spLocks noGrp="1"/>
          </p:cNvSpPr>
          <p:nvPr>
            <p:ph type="title" hasCustomPrompt="1"/>
          </p:nvPr>
        </p:nvSpPr>
        <p:spPr>
          <a:xfrm>
            <a:off x="287127" y="588358"/>
            <a:ext cx="5981315" cy="737501"/>
          </a:xfrm>
          <a:noFill/>
        </p:spPr>
        <p:txBody>
          <a:bodyPr vert="horz" wrap="square" lIns="36000" tIns="36000" rIns="36000" bIns="36000" rtlCol="0" anchor="ctr">
            <a:spAutoFit/>
          </a:bodyPr>
          <a:lstStyle>
            <a:lvl1pPr>
              <a:defRPr lang="nl-BE" sz="2400">
                <a:solidFill>
                  <a:schemeClr val="tx1"/>
                </a:solidFill>
                <a:cs typeface="+mn-cs"/>
              </a:defRPr>
            </a:lvl1pPr>
          </a:lstStyle>
          <a:p>
            <a:pPr marL="177800" lvl="0" indent="-177800">
              <a:buFont typeface="Arial" panose="020B0604020202020204" pitchFamily="34" charset="0"/>
            </a:pPr>
            <a:r>
              <a:rPr lang="en-US"/>
              <a:t>Click to edit Master title text on max 2 lines </a:t>
            </a:r>
            <a:endParaRPr lang="nl-BE"/>
          </a:p>
        </p:txBody>
      </p:sp>
      <p:sp>
        <p:nvSpPr>
          <p:cNvPr id="11" name="Rectangle 10">
            <a:extLst>
              <a:ext uri="{FF2B5EF4-FFF2-40B4-BE49-F238E27FC236}">
                <a16:creationId xmlns:a16="http://schemas.microsoft.com/office/drawing/2014/main" id="{C600B486-10E8-EAF0-2791-343933D387B8}"/>
              </a:ext>
            </a:extLst>
          </p:cNvPr>
          <p:cNvSpPr/>
          <p:nvPr userDrawn="1"/>
        </p:nvSpPr>
        <p:spPr>
          <a:xfrm>
            <a:off x="287126" y="1418534"/>
            <a:ext cx="5208539"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Picture Placeholder 12">
            <a:extLst>
              <a:ext uri="{FF2B5EF4-FFF2-40B4-BE49-F238E27FC236}">
                <a16:creationId xmlns:a16="http://schemas.microsoft.com/office/drawing/2014/main" id="{49DB9C1D-E7AC-AC4E-3505-27EE70D5C54A}"/>
              </a:ext>
            </a:extLst>
          </p:cNvPr>
          <p:cNvSpPr>
            <a:spLocks noGrp="1"/>
          </p:cNvSpPr>
          <p:nvPr>
            <p:ph type="pic" sz="quarter" idx="13"/>
          </p:nvPr>
        </p:nvSpPr>
        <p:spPr>
          <a:xfrm>
            <a:off x="6381566" y="588358"/>
            <a:ext cx="5208539" cy="3476625"/>
          </a:xfrm>
          <a:noFill/>
          <a:ln>
            <a:noFill/>
          </a:ln>
          <a:effectLst>
            <a:outerShdw blurRad="50800" dist="38100" dir="2700000" algn="tl" rotWithShape="0">
              <a:prstClr val="black">
                <a:alpha val="40000"/>
              </a:prstClr>
            </a:outerShdw>
          </a:effectLst>
        </p:spPr>
        <p:txBody>
          <a:bodyPr/>
          <a:lstStyle/>
          <a:p>
            <a:r>
              <a:rPr lang="en-US"/>
              <a:t>Click icon to add picture</a:t>
            </a:r>
            <a:endParaRPr lang="nl-BE"/>
          </a:p>
        </p:txBody>
      </p:sp>
      <p:sp>
        <p:nvSpPr>
          <p:cNvPr id="7" name="Footer Placeholder 4">
            <a:extLst>
              <a:ext uri="{FF2B5EF4-FFF2-40B4-BE49-F238E27FC236}">
                <a16:creationId xmlns:a16="http://schemas.microsoft.com/office/drawing/2014/main" id="{E159BA23-BDA8-9775-3F21-8B21332961CF}"/>
              </a:ext>
            </a:extLst>
          </p:cNvPr>
          <p:cNvSpPr>
            <a:spLocks noGrp="1"/>
          </p:cNvSpPr>
          <p:nvPr>
            <p:ph type="ftr" sz="quarter" idx="3"/>
          </p:nvPr>
        </p:nvSpPr>
        <p:spPr>
          <a:xfrm>
            <a:off x="838199" y="6649140"/>
            <a:ext cx="9072000" cy="180000"/>
          </a:xfrm>
          <a:prstGeom prst="rect">
            <a:avLst/>
          </a:prstGeom>
        </p:spPr>
        <p:txBody>
          <a:bodyPr vert="horz" lIns="36000" tIns="36000" rIns="36000" bIns="36000" rtlCol="0" anchor="ctr"/>
          <a:lstStyle>
            <a:lvl1pPr algn="l">
              <a:defRPr sz="800">
                <a:solidFill>
                  <a:schemeClr val="accent6">
                    <a:lumMod val="50000"/>
                  </a:schemeClr>
                </a:solidFill>
              </a:defRPr>
            </a:lvl1pPr>
          </a:lstStyle>
          <a:p>
            <a:r>
              <a:rPr lang="en-US"/>
              <a:t>© 2024 CROPLAND: Credit Expo 2024</a:t>
            </a:r>
            <a:endParaRPr lang="en-GB"/>
          </a:p>
        </p:txBody>
      </p:sp>
      <p:sp>
        <p:nvSpPr>
          <p:cNvPr id="12" name="Date Placeholder 3">
            <a:extLst>
              <a:ext uri="{FF2B5EF4-FFF2-40B4-BE49-F238E27FC236}">
                <a16:creationId xmlns:a16="http://schemas.microsoft.com/office/drawing/2014/main" id="{6C051CFF-1428-81B0-B4CD-3FE047B452D6}"/>
              </a:ext>
            </a:extLst>
          </p:cNvPr>
          <p:cNvSpPr>
            <a:spLocks noGrp="1"/>
          </p:cNvSpPr>
          <p:nvPr>
            <p:ph type="dt" sz="half" idx="2"/>
          </p:nvPr>
        </p:nvSpPr>
        <p:spPr>
          <a:xfrm>
            <a:off x="10798105" y="6649140"/>
            <a:ext cx="792000" cy="180000"/>
          </a:xfrm>
          <a:prstGeom prst="rect">
            <a:avLst/>
          </a:prstGeom>
        </p:spPr>
        <p:txBody>
          <a:bodyPr vert="horz" lIns="36000" tIns="36000" rIns="36000" bIns="36000" rtlCol="0" anchor="ctr"/>
          <a:lstStyle>
            <a:lvl1pPr algn="r">
              <a:defRPr sz="800">
                <a:solidFill>
                  <a:schemeClr val="accent6">
                    <a:lumMod val="50000"/>
                  </a:schemeClr>
                </a:solidFill>
              </a:defRPr>
            </a:lvl1pPr>
          </a:lstStyle>
          <a:p>
            <a:r>
              <a:rPr lang="en-BE"/>
              <a:t>25-Apr-24</a:t>
            </a:r>
            <a:endParaRPr lang="en-GB"/>
          </a:p>
        </p:txBody>
      </p:sp>
      <p:sp>
        <p:nvSpPr>
          <p:cNvPr id="14" name="Slide Number Placeholder 5">
            <a:extLst>
              <a:ext uri="{FF2B5EF4-FFF2-40B4-BE49-F238E27FC236}">
                <a16:creationId xmlns:a16="http://schemas.microsoft.com/office/drawing/2014/main" id="{716A62ED-F211-A3FF-45A8-ED8C9B651E3F}"/>
              </a:ext>
            </a:extLst>
          </p:cNvPr>
          <p:cNvSpPr>
            <a:spLocks noGrp="1"/>
          </p:cNvSpPr>
          <p:nvPr>
            <p:ph type="sldNum" sz="quarter" idx="4"/>
          </p:nvPr>
        </p:nvSpPr>
        <p:spPr>
          <a:xfrm>
            <a:off x="11769650" y="6649140"/>
            <a:ext cx="360000" cy="180000"/>
          </a:xfrm>
          <a:prstGeom prst="rect">
            <a:avLst/>
          </a:prstGeom>
        </p:spPr>
        <p:txBody>
          <a:bodyPr vert="horz" lIns="36000" tIns="36000" rIns="36000" bIns="36000" rtlCol="0" anchor="ctr"/>
          <a:lstStyle>
            <a:lvl1pPr algn="r">
              <a:defRPr sz="800">
                <a:solidFill>
                  <a:schemeClr val="accent6">
                    <a:lumMod val="50000"/>
                  </a:schemeClr>
                </a:solidFill>
              </a:defRPr>
            </a:lvl1pPr>
          </a:lstStyle>
          <a:p>
            <a:fld id="{CC7527E3-82C4-3942-9BA9-375B0ED21699}" type="slidenum">
              <a:rPr lang="en-GB" smtClean="0"/>
              <a:pPr/>
              <a:t>‹#›</a:t>
            </a:fld>
            <a:endParaRPr lang="en-GB"/>
          </a:p>
        </p:txBody>
      </p:sp>
    </p:spTree>
    <p:extLst>
      <p:ext uri="{BB962C8B-B14F-4D97-AF65-F5344CB8AC3E}">
        <p14:creationId xmlns:p14="http://schemas.microsoft.com/office/powerpoint/2010/main" val="1251989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07_Title_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97655"/>
            <a:ext cx="5995799" cy="468000"/>
          </a:xfrm>
        </p:spPr>
        <p:txBody>
          <a:bodyPr/>
          <a:lstStyle>
            <a:lvl1pPr>
              <a:defRPr sz="28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BE"/>
              <a:t>25-Apr-24</a:t>
            </a:r>
            <a:endParaRPr lang="en-GB"/>
          </a:p>
        </p:txBody>
      </p:sp>
      <p:sp>
        <p:nvSpPr>
          <p:cNvPr id="4" name="Footer Placeholder 3"/>
          <p:cNvSpPr>
            <a:spLocks noGrp="1"/>
          </p:cNvSpPr>
          <p:nvPr>
            <p:ph type="ftr" sz="quarter" idx="11"/>
          </p:nvPr>
        </p:nvSpPr>
        <p:spPr/>
        <p:txBody>
          <a:bodyPr/>
          <a:lstStyle/>
          <a:p>
            <a:r>
              <a:rPr lang="en-US"/>
              <a:t>© 2024 CROPLAND: Credit Expo 2024</a:t>
            </a:r>
            <a:endParaRPr lang="en-GB"/>
          </a:p>
        </p:txBody>
      </p:sp>
      <p:sp>
        <p:nvSpPr>
          <p:cNvPr id="5" name="Slide Number Placeholder 4"/>
          <p:cNvSpPr>
            <a:spLocks noGrp="1"/>
          </p:cNvSpPr>
          <p:nvPr>
            <p:ph type="sldNum" sz="quarter" idx="12"/>
          </p:nvPr>
        </p:nvSpPr>
        <p:spPr/>
        <p:txBody>
          <a:bodyPr/>
          <a:lstStyle/>
          <a:p>
            <a:fld id="{CC7527E3-82C4-3942-9BA9-375B0ED21699}" type="slidenum">
              <a:t>‹#›</a:t>
            </a:fld>
            <a:endParaRPr lang="en-GB"/>
          </a:p>
        </p:txBody>
      </p:sp>
    </p:spTree>
    <p:extLst>
      <p:ext uri="{BB962C8B-B14F-4D97-AF65-F5344CB8AC3E}">
        <p14:creationId xmlns:p14="http://schemas.microsoft.com/office/powerpoint/2010/main" val="1799727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0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BE"/>
              <a:t>25-Apr-24</a:t>
            </a:r>
            <a:endParaRPr lang="en-GB"/>
          </a:p>
        </p:txBody>
      </p:sp>
      <p:sp>
        <p:nvSpPr>
          <p:cNvPr id="3" name="Footer Placeholder 2"/>
          <p:cNvSpPr>
            <a:spLocks noGrp="1"/>
          </p:cNvSpPr>
          <p:nvPr>
            <p:ph type="ftr" sz="quarter" idx="11"/>
          </p:nvPr>
        </p:nvSpPr>
        <p:spPr/>
        <p:txBody>
          <a:bodyPr/>
          <a:lstStyle/>
          <a:p>
            <a:r>
              <a:rPr lang="en-US"/>
              <a:t>© 2024 CROPLAND: Credit Expo 2024</a:t>
            </a:r>
            <a:endParaRPr lang="en-GB"/>
          </a:p>
        </p:txBody>
      </p:sp>
      <p:sp>
        <p:nvSpPr>
          <p:cNvPr id="4" name="Slide Number Placeholder 3"/>
          <p:cNvSpPr>
            <a:spLocks noGrp="1"/>
          </p:cNvSpPr>
          <p:nvPr>
            <p:ph type="sldNum" sz="quarter" idx="12"/>
          </p:nvPr>
        </p:nvSpPr>
        <p:spPr/>
        <p:txBody>
          <a:bodyPr/>
          <a:lstStyle/>
          <a:p>
            <a:fld id="{CC7527E3-82C4-3942-9BA9-375B0ED21699}" type="slidenum">
              <a:t>‹#›</a:t>
            </a:fld>
            <a:endParaRPr lang="en-GB"/>
          </a:p>
        </p:txBody>
      </p:sp>
    </p:spTree>
    <p:extLst>
      <p:ext uri="{BB962C8B-B14F-4D97-AF65-F5344CB8AC3E}">
        <p14:creationId xmlns:p14="http://schemas.microsoft.com/office/powerpoint/2010/main" val="4276345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V">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B39FB3-FB91-F5B9-71D4-CBDB490E382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4044717" y="2717866"/>
            <a:ext cx="3790066" cy="903700"/>
          </a:xfrm>
          <a:noFill/>
        </p:spPr>
        <p:txBody>
          <a:bodyPr anchor="b"/>
          <a:lstStyle>
            <a:lvl1pPr algn="r">
              <a:lnSpc>
                <a:spcPct val="100000"/>
              </a:lnSpc>
              <a:defRPr sz="5400">
                <a:solidFill>
                  <a:schemeClr val="bg1"/>
                </a:solidFill>
              </a:defRPr>
            </a:lvl1pPr>
          </a:lstStyle>
          <a:p>
            <a:r>
              <a:rPr lang="en-GB"/>
              <a:t>Title here</a:t>
            </a:r>
            <a:endParaRPr lang="en-US" dirty="0"/>
          </a:p>
        </p:txBody>
      </p:sp>
      <p:sp>
        <p:nvSpPr>
          <p:cNvPr id="5" name="Rectangle 4">
            <a:extLst>
              <a:ext uri="{FF2B5EF4-FFF2-40B4-BE49-F238E27FC236}">
                <a16:creationId xmlns:a16="http://schemas.microsoft.com/office/drawing/2014/main" id="{07AC1588-67D4-ED72-BD96-B3AD18EEE130}"/>
              </a:ext>
            </a:extLst>
          </p:cNvPr>
          <p:cNvSpPr/>
          <p:nvPr userDrawn="1"/>
        </p:nvSpPr>
        <p:spPr>
          <a:xfrm>
            <a:off x="6652847" y="3646734"/>
            <a:ext cx="1181936" cy="15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xt Placeholder 8">
            <a:extLst>
              <a:ext uri="{FF2B5EF4-FFF2-40B4-BE49-F238E27FC236}">
                <a16:creationId xmlns:a16="http://schemas.microsoft.com/office/drawing/2014/main" id="{E100BDAE-5765-B05C-A264-97C0F82811F6}"/>
              </a:ext>
            </a:extLst>
          </p:cNvPr>
          <p:cNvSpPr>
            <a:spLocks noGrp="1"/>
          </p:cNvSpPr>
          <p:nvPr>
            <p:ph type="body" sz="quarter" idx="10" hasCustomPrompt="1"/>
          </p:nvPr>
        </p:nvSpPr>
        <p:spPr>
          <a:xfrm>
            <a:off x="454025" y="5072133"/>
            <a:ext cx="5856288" cy="611578"/>
          </a:xfrm>
        </p:spPr>
        <p:txBody>
          <a:bodyPr>
            <a:spAutoFit/>
          </a:bodyPr>
          <a:lstStyle>
            <a:lvl1pPr>
              <a:lnSpc>
                <a:spcPct val="110000"/>
              </a:lnSpc>
              <a:defRPr sz="1600">
                <a:solidFill>
                  <a:schemeClr val="bg1"/>
                </a:solidFill>
              </a:defRPr>
            </a:lvl1pPr>
            <a:lvl2pPr>
              <a:lnSpc>
                <a:spcPct val="110000"/>
              </a:lnSpc>
              <a:defRPr sz="12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degree, university &amp; period</a:t>
            </a:r>
          </a:p>
          <a:p>
            <a:pPr lvl="1"/>
            <a:r>
              <a:rPr lang="en-US"/>
              <a:t>Enter company names with pipe or separator</a:t>
            </a:r>
          </a:p>
        </p:txBody>
      </p:sp>
      <p:sp>
        <p:nvSpPr>
          <p:cNvPr id="10" name="Text Placeholder 8">
            <a:extLst>
              <a:ext uri="{FF2B5EF4-FFF2-40B4-BE49-F238E27FC236}">
                <a16:creationId xmlns:a16="http://schemas.microsoft.com/office/drawing/2014/main" id="{9E3EE1B2-689D-A017-051F-C504840403AB}"/>
              </a:ext>
            </a:extLst>
          </p:cNvPr>
          <p:cNvSpPr>
            <a:spLocks noGrp="1"/>
          </p:cNvSpPr>
          <p:nvPr>
            <p:ph type="body" sz="quarter" idx="11" hasCustomPrompt="1"/>
          </p:nvPr>
        </p:nvSpPr>
        <p:spPr>
          <a:xfrm>
            <a:off x="6424235" y="5068714"/>
            <a:ext cx="5460034" cy="808426"/>
          </a:xfrm>
        </p:spPr>
        <p:txBody>
          <a:bodyPr>
            <a:spAutoFit/>
          </a:bodyPr>
          <a:lstStyle>
            <a:lvl1pPr algn="r">
              <a:lnSpc>
                <a:spcPct val="110000"/>
              </a:lnSpc>
              <a:defRPr sz="2400" b="1">
                <a:solidFill>
                  <a:schemeClr val="bg1"/>
                </a:solidFill>
              </a:defRPr>
            </a:lvl1pPr>
            <a:lvl2pPr algn="r">
              <a:lnSpc>
                <a:spcPct val="110000"/>
              </a:lnSpc>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FIRSTNAME LASTNAME</a:t>
            </a:r>
          </a:p>
          <a:p>
            <a:pPr lvl="1"/>
            <a:r>
              <a:rPr lang="en-US"/>
              <a:t>FUNCTION TITLE</a:t>
            </a:r>
          </a:p>
        </p:txBody>
      </p:sp>
      <p:pic>
        <p:nvPicPr>
          <p:cNvPr id="3" name="Google Shape;349;p26">
            <a:extLst>
              <a:ext uri="{FF2B5EF4-FFF2-40B4-BE49-F238E27FC236}">
                <a16:creationId xmlns:a16="http://schemas.microsoft.com/office/drawing/2014/main" id="{B43F7EE8-F9B8-E25C-CCBF-D46247A42FE1}"/>
              </a:ext>
            </a:extLst>
          </p:cNvPr>
          <p:cNvPicPr preferRelativeResize="0"/>
          <p:nvPr userDrawn="1"/>
        </p:nvPicPr>
        <p:blipFill rotWithShape="1">
          <a:blip r:embed="rId3">
            <a:alphaModFix/>
          </a:blip>
          <a:srcRect/>
          <a:stretch/>
        </p:blipFill>
        <p:spPr>
          <a:xfrm>
            <a:off x="50399" y="6361140"/>
            <a:ext cx="468000" cy="468000"/>
          </a:xfrm>
          <a:prstGeom prst="rect">
            <a:avLst/>
          </a:prstGeom>
          <a:noFill/>
          <a:ln>
            <a:noFill/>
          </a:ln>
        </p:spPr>
      </p:pic>
    </p:spTree>
    <p:extLst>
      <p:ext uri="{BB962C8B-B14F-4D97-AF65-F5344CB8AC3E}">
        <p14:creationId xmlns:p14="http://schemas.microsoft.com/office/powerpoint/2010/main" val="1973145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ROPLAND_stor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791657-517F-1B7A-2B02-A3A41A39F10A}"/>
              </a:ext>
            </a:extLst>
          </p:cNvPr>
          <p:cNvPicPr>
            <a:picLocks noChangeAspect="1"/>
          </p:cNvPicPr>
          <p:nvPr userDrawn="1"/>
        </p:nvPicPr>
        <p:blipFill>
          <a:blip r:embed="rId2"/>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7AC1588-67D4-ED72-BD96-B3AD18EEE130}"/>
              </a:ext>
            </a:extLst>
          </p:cNvPr>
          <p:cNvSpPr/>
          <p:nvPr userDrawn="1"/>
        </p:nvSpPr>
        <p:spPr>
          <a:xfrm rot="16200000">
            <a:off x="8362035" y="4892343"/>
            <a:ext cx="3773353" cy="15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le 1">
            <a:extLst>
              <a:ext uri="{FF2B5EF4-FFF2-40B4-BE49-F238E27FC236}">
                <a16:creationId xmlns:a16="http://schemas.microsoft.com/office/drawing/2014/main" id="{4AB20498-2975-EE89-0DE1-CC05ACFFA217}"/>
              </a:ext>
            </a:extLst>
          </p:cNvPr>
          <p:cNvSpPr>
            <a:spLocks noGrp="1"/>
          </p:cNvSpPr>
          <p:nvPr>
            <p:ph type="title" hasCustomPrompt="1"/>
          </p:nvPr>
        </p:nvSpPr>
        <p:spPr>
          <a:xfrm>
            <a:off x="5544898" y="4767372"/>
            <a:ext cx="4473478" cy="737501"/>
          </a:xfrm>
          <a:noFill/>
        </p:spPr>
        <p:txBody>
          <a:bodyPr wrap="square" anchor="b"/>
          <a:lstStyle>
            <a:lvl1pPr algn="r">
              <a:defRPr sz="4800">
                <a:solidFill>
                  <a:schemeClr val="bg1"/>
                </a:solidFill>
              </a:defRPr>
            </a:lvl1pPr>
          </a:lstStyle>
          <a:p>
            <a:r>
              <a:rPr lang="en-GB"/>
              <a:t>Edit title</a:t>
            </a:r>
            <a:endParaRPr lang="en-US" dirty="0"/>
          </a:p>
        </p:txBody>
      </p:sp>
      <p:pic>
        <p:nvPicPr>
          <p:cNvPr id="2" name="Google Shape;349;p26">
            <a:extLst>
              <a:ext uri="{FF2B5EF4-FFF2-40B4-BE49-F238E27FC236}">
                <a16:creationId xmlns:a16="http://schemas.microsoft.com/office/drawing/2014/main" id="{A7C033C2-5CDE-C1F9-BF18-A1E5F4B24DBC}"/>
              </a:ext>
            </a:extLst>
          </p:cNvPr>
          <p:cNvPicPr preferRelativeResize="0"/>
          <p:nvPr userDrawn="1"/>
        </p:nvPicPr>
        <p:blipFill rotWithShape="1">
          <a:blip r:embed="rId3">
            <a:alphaModFix/>
          </a:blip>
          <a:srcRect/>
          <a:stretch/>
        </p:blipFill>
        <p:spPr>
          <a:xfrm>
            <a:off x="50399" y="6361140"/>
            <a:ext cx="468000" cy="468000"/>
          </a:xfrm>
          <a:prstGeom prst="rect">
            <a:avLst/>
          </a:prstGeom>
          <a:noFill/>
          <a:ln>
            <a:noFill/>
          </a:ln>
        </p:spPr>
      </p:pic>
    </p:spTree>
    <p:extLst>
      <p:ext uri="{BB962C8B-B14F-4D97-AF65-F5344CB8AC3E}">
        <p14:creationId xmlns:p14="http://schemas.microsoft.com/office/powerpoint/2010/main" val="2027713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ROPLAND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427E35-7BB7-8838-4DF5-AB321BFEC3DE}"/>
              </a:ext>
            </a:extLst>
          </p:cNvPr>
          <p:cNvSpPr/>
          <p:nvPr userDrawn="1"/>
        </p:nvSpPr>
        <p:spPr>
          <a:xfrm>
            <a:off x="0" y="2722685"/>
            <a:ext cx="1181936"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4">
            <a:extLst>
              <a:ext uri="{FF2B5EF4-FFF2-40B4-BE49-F238E27FC236}">
                <a16:creationId xmlns:a16="http://schemas.microsoft.com/office/drawing/2014/main" id="{1DD87D46-9063-030F-5F35-A3307ED830D8}"/>
              </a:ext>
            </a:extLst>
          </p:cNvPr>
          <p:cNvPicPr>
            <a:picLocks noChangeAspect="1"/>
          </p:cNvPicPr>
          <p:nvPr userDrawn="1"/>
        </p:nvPicPr>
        <p:blipFill>
          <a:blip r:embed="rId2"/>
          <a:srcRect/>
          <a:stretch/>
        </p:blipFill>
        <p:spPr>
          <a:xfrm>
            <a:off x="6790330" y="187998"/>
            <a:ext cx="5401669" cy="6482002"/>
          </a:xfrm>
          <a:prstGeom prst="rect">
            <a:avLst/>
          </a:prstGeom>
        </p:spPr>
      </p:pic>
      <p:sp>
        <p:nvSpPr>
          <p:cNvPr id="6" name="Content Placeholder 2">
            <a:extLst>
              <a:ext uri="{FF2B5EF4-FFF2-40B4-BE49-F238E27FC236}">
                <a16:creationId xmlns:a16="http://schemas.microsoft.com/office/drawing/2014/main" id="{9D93948B-4FA9-0E5B-6624-BC8F06D611F8}"/>
              </a:ext>
            </a:extLst>
          </p:cNvPr>
          <p:cNvSpPr>
            <a:spLocks noGrp="1"/>
          </p:cNvSpPr>
          <p:nvPr>
            <p:ph idx="1"/>
          </p:nvPr>
        </p:nvSpPr>
        <p:spPr>
          <a:xfrm>
            <a:off x="457200" y="4440114"/>
            <a:ext cx="5737321" cy="1978271"/>
          </a:xfrm>
        </p:spPr>
        <p:txBody>
          <a:bodyPr>
            <a:normAutofit/>
          </a:bodyPr>
          <a:lstStyle>
            <a:lvl1pPr marL="0" indent="0">
              <a:defRPr sz="1600"/>
            </a:lvl1pPr>
            <a:lvl2pPr marL="273050" indent="-4763">
              <a:defRPr sz="1600"/>
            </a:lvl2pPr>
            <a:lvl3pPr marL="717550" indent="-179388">
              <a:defRPr sz="1050"/>
            </a:lvl3pPr>
            <a:lvl4pPr marL="985838" indent="-179388">
              <a:defRPr sz="900"/>
            </a:lvl4pPr>
            <a:lvl5pPr marL="1255713" indent="-177800">
              <a:defRPr sz="600"/>
            </a:lvl5pPr>
          </a:lstStyle>
          <a:p>
            <a:pPr lvl="0"/>
            <a:r>
              <a:rPr lang="en-US"/>
              <a:t>Click to edit Master text styles</a:t>
            </a:r>
          </a:p>
          <a:p>
            <a:pPr lvl="1"/>
            <a:r>
              <a:rPr lang="en-US"/>
              <a:t>Second level</a:t>
            </a:r>
          </a:p>
        </p:txBody>
      </p:sp>
      <p:sp>
        <p:nvSpPr>
          <p:cNvPr id="11" name="Title 8">
            <a:extLst>
              <a:ext uri="{FF2B5EF4-FFF2-40B4-BE49-F238E27FC236}">
                <a16:creationId xmlns:a16="http://schemas.microsoft.com/office/drawing/2014/main" id="{37B475D7-015A-A807-FA34-5C0BC8CE0044}"/>
              </a:ext>
            </a:extLst>
          </p:cNvPr>
          <p:cNvSpPr>
            <a:spLocks noGrp="1"/>
          </p:cNvSpPr>
          <p:nvPr>
            <p:ph type="title" hasCustomPrompt="1"/>
          </p:nvPr>
        </p:nvSpPr>
        <p:spPr>
          <a:xfrm>
            <a:off x="103447" y="865764"/>
            <a:ext cx="2224117" cy="1736150"/>
          </a:xfrm>
          <a:noFill/>
        </p:spPr>
        <p:txBody>
          <a:bodyPr wrap="square" anchor="t">
            <a:noAutofit/>
          </a:bodyPr>
          <a:lstStyle>
            <a:lvl1pPr algn="r">
              <a:defRPr sz="2800">
                <a:solidFill>
                  <a:schemeClr val="tx1"/>
                </a:solidFill>
              </a:defRPr>
            </a:lvl1pPr>
          </a:lstStyle>
          <a:p>
            <a:r>
              <a:rPr lang="en-US"/>
              <a:t>Click to edit text</a:t>
            </a:r>
            <a:endParaRPr lang="nl-BE"/>
          </a:p>
        </p:txBody>
      </p:sp>
      <p:sp>
        <p:nvSpPr>
          <p:cNvPr id="12" name="Text Placeholder 12">
            <a:extLst>
              <a:ext uri="{FF2B5EF4-FFF2-40B4-BE49-F238E27FC236}">
                <a16:creationId xmlns:a16="http://schemas.microsoft.com/office/drawing/2014/main" id="{3D3C828E-3113-220B-5B32-4B7340070275}"/>
              </a:ext>
            </a:extLst>
          </p:cNvPr>
          <p:cNvSpPr>
            <a:spLocks noGrp="1"/>
          </p:cNvSpPr>
          <p:nvPr>
            <p:ph type="body" sz="quarter" idx="13" hasCustomPrompt="1"/>
          </p:nvPr>
        </p:nvSpPr>
        <p:spPr>
          <a:xfrm>
            <a:off x="2555971" y="865764"/>
            <a:ext cx="3638550" cy="2925885"/>
          </a:xfrm>
        </p:spPr>
        <p:txBody>
          <a:bodyPr>
            <a:noAutofit/>
          </a:bodyPr>
          <a:lstStyle>
            <a:lvl1pPr>
              <a:defRPr sz="1800"/>
            </a:lvl1pPr>
          </a:lstStyle>
          <a:p>
            <a:pPr lvl="0"/>
            <a:r>
              <a:rPr lang="en-US"/>
              <a:t>Click to edit text</a:t>
            </a:r>
            <a:endParaRPr lang="nl-BE"/>
          </a:p>
        </p:txBody>
      </p:sp>
    </p:spTree>
    <p:extLst>
      <p:ext uri="{BB962C8B-B14F-4D97-AF65-F5344CB8AC3E}">
        <p14:creationId xmlns:p14="http://schemas.microsoft.com/office/powerpoint/2010/main" val="2429014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he_en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28950BB-7745-7A31-ADA8-D4450BE0C0C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Google Shape;565;p58">
            <a:extLst>
              <a:ext uri="{FF2B5EF4-FFF2-40B4-BE49-F238E27FC236}">
                <a16:creationId xmlns:a16="http://schemas.microsoft.com/office/drawing/2014/main" id="{9A290071-5415-9C37-F172-41622F4EBE5C}"/>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4656000" y="2273111"/>
            <a:ext cx="2880000" cy="666538"/>
          </a:xfrm>
          <a:prstGeom prst="rect">
            <a:avLst/>
          </a:prstGeom>
          <a:noFill/>
          <a:ln>
            <a:noFill/>
          </a:ln>
        </p:spPr>
      </p:pic>
      <p:sp>
        <p:nvSpPr>
          <p:cNvPr id="8" name="Google Shape;566;p58">
            <a:extLst>
              <a:ext uri="{FF2B5EF4-FFF2-40B4-BE49-F238E27FC236}">
                <a16:creationId xmlns:a16="http://schemas.microsoft.com/office/drawing/2014/main" id="{D43B34CA-5A78-AF12-9141-C11C188CC28A}"/>
              </a:ext>
            </a:extLst>
          </p:cNvPr>
          <p:cNvSpPr txBox="1"/>
          <p:nvPr/>
        </p:nvSpPr>
        <p:spPr>
          <a:xfrm>
            <a:off x="3118988" y="3238455"/>
            <a:ext cx="2900926" cy="6001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nl-BE" sz="1400" b="0" i="0" u="none" strike="noStrike" cap="none">
                <a:solidFill>
                  <a:schemeClr val="lt1"/>
                </a:solidFill>
                <a:latin typeface="+mj-lt"/>
                <a:ea typeface="Open Sans Light"/>
                <a:cs typeface="Open Sans Light"/>
                <a:sym typeface="Open Sans Light"/>
              </a:rPr>
              <a:t>WILLEM VAN LAARSTRAAT 86</a:t>
            </a:r>
            <a:endParaRPr sz="1400" b="0" i="0" u="none" strike="noStrike" cap="none">
              <a:solidFill>
                <a:srgbClr val="000000"/>
              </a:solidFill>
              <a:latin typeface="+mj-lt"/>
              <a:ea typeface="Arial"/>
              <a:cs typeface="Arial"/>
              <a:sym typeface="Arial"/>
            </a:endParaRPr>
          </a:p>
          <a:p>
            <a:pPr marL="0" marR="0" lvl="0" indent="0" algn="r" rtl="0">
              <a:lnSpc>
                <a:spcPct val="100000"/>
              </a:lnSpc>
              <a:spcBef>
                <a:spcPts val="600"/>
              </a:spcBef>
              <a:spcAft>
                <a:spcPts val="0"/>
              </a:spcAft>
              <a:buClr>
                <a:srgbClr val="000000"/>
              </a:buClr>
              <a:buSzPts val="1200"/>
              <a:buFont typeface="Arial"/>
              <a:buNone/>
            </a:pPr>
            <a:r>
              <a:rPr lang="nl-BE" sz="1400" b="0" i="0" u="none" strike="noStrike" cap="none">
                <a:solidFill>
                  <a:schemeClr val="lt1"/>
                </a:solidFill>
                <a:latin typeface="+mj-lt"/>
                <a:ea typeface="Open Sans Light"/>
                <a:cs typeface="Open Sans Light"/>
                <a:sym typeface="Open Sans Light"/>
              </a:rPr>
              <a:t>2600 BERCHEM</a:t>
            </a:r>
            <a:endParaRPr sz="1400" b="0" i="0" u="none" strike="noStrike" cap="none">
              <a:solidFill>
                <a:srgbClr val="000000"/>
              </a:solidFill>
              <a:latin typeface="+mj-lt"/>
              <a:ea typeface="Arial"/>
              <a:cs typeface="Arial"/>
              <a:sym typeface="Arial"/>
            </a:endParaRPr>
          </a:p>
        </p:txBody>
      </p:sp>
      <p:cxnSp>
        <p:nvCxnSpPr>
          <p:cNvPr id="10" name="Google Shape;567;p58">
            <a:extLst>
              <a:ext uri="{FF2B5EF4-FFF2-40B4-BE49-F238E27FC236}">
                <a16:creationId xmlns:a16="http://schemas.microsoft.com/office/drawing/2014/main" id="{F7F21CD1-9F37-4DFB-89FB-6B93FAAC68DB}"/>
              </a:ext>
            </a:extLst>
          </p:cNvPr>
          <p:cNvCxnSpPr/>
          <p:nvPr/>
        </p:nvCxnSpPr>
        <p:spPr>
          <a:xfrm>
            <a:off x="6116819" y="3219962"/>
            <a:ext cx="0" cy="652871"/>
          </a:xfrm>
          <a:prstGeom prst="straightConnector1">
            <a:avLst/>
          </a:prstGeom>
          <a:noFill/>
          <a:ln w="9525" cap="flat" cmpd="sng">
            <a:solidFill>
              <a:schemeClr val="lt1"/>
            </a:solidFill>
            <a:prstDash val="solid"/>
            <a:miter lim="800000"/>
            <a:headEnd type="none" w="sm" len="sm"/>
            <a:tailEnd type="none" w="sm" len="sm"/>
          </a:ln>
        </p:spPr>
      </p:cxnSp>
      <p:sp>
        <p:nvSpPr>
          <p:cNvPr id="12" name="Google Shape;571;p58">
            <a:extLst>
              <a:ext uri="{FF2B5EF4-FFF2-40B4-BE49-F238E27FC236}">
                <a16:creationId xmlns:a16="http://schemas.microsoft.com/office/drawing/2014/main" id="{E2F327BB-9BDB-4B68-C777-FC44D5DA64D3}"/>
              </a:ext>
            </a:extLst>
          </p:cNvPr>
          <p:cNvSpPr txBox="1"/>
          <p:nvPr userDrawn="1"/>
        </p:nvSpPr>
        <p:spPr>
          <a:xfrm>
            <a:off x="5518440" y="4025269"/>
            <a:ext cx="2147740"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nl-BE" sz="2400" b="0" i="0" u="none" strike="noStrike" cap="none">
                <a:solidFill>
                  <a:schemeClr val="lt1"/>
                </a:solidFill>
                <a:latin typeface="+mj-lt"/>
                <a:ea typeface="Open Sans Light"/>
                <a:cs typeface="Open Sans Light"/>
                <a:sym typeface="Open Sans Light"/>
              </a:rPr>
              <a:t>/cropland</a:t>
            </a:r>
            <a:endParaRPr sz="1400" b="0" i="0" u="none" strike="noStrike" cap="none">
              <a:solidFill>
                <a:srgbClr val="000000"/>
              </a:solidFill>
              <a:latin typeface="+mj-lt"/>
              <a:ea typeface="Arial"/>
              <a:cs typeface="Arial"/>
              <a:sym typeface="Arial"/>
            </a:endParaRPr>
          </a:p>
        </p:txBody>
      </p:sp>
      <p:pic>
        <p:nvPicPr>
          <p:cNvPr id="13" name="Afbeelding 1">
            <a:extLst>
              <a:ext uri="{FF2B5EF4-FFF2-40B4-BE49-F238E27FC236}">
                <a16:creationId xmlns:a16="http://schemas.microsoft.com/office/drawing/2014/main" id="{E84B2F26-72A1-7798-9CE5-86D56930C38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46155" y="4160024"/>
            <a:ext cx="253535" cy="254388"/>
          </a:xfrm>
          <a:prstGeom prst="rect">
            <a:avLst/>
          </a:prstGeom>
        </p:spPr>
      </p:pic>
      <p:pic>
        <p:nvPicPr>
          <p:cNvPr id="14" name="Afbeelding 2">
            <a:extLst>
              <a:ext uri="{FF2B5EF4-FFF2-40B4-BE49-F238E27FC236}">
                <a16:creationId xmlns:a16="http://schemas.microsoft.com/office/drawing/2014/main" id="{3B23000D-1088-1EC1-1D06-09A43D10DB5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00996" y="4160024"/>
            <a:ext cx="254388" cy="254388"/>
          </a:xfrm>
          <a:prstGeom prst="rect">
            <a:avLst/>
          </a:prstGeom>
        </p:spPr>
      </p:pic>
      <p:pic>
        <p:nvPicPr>
          <p:cNvPr id="15" name="Afbeelding 3">
            <a:extLst>
              <a:ext uri="{FF2B5EF4-FFF2-40B4-BE49-F238E27FC236}">
                <a16:creationId xmlns:a16="http://schemas.microsoft.com/office/drawing/2014/main" id="{388E55AC-2F8D-6FAA-FEFD-1DAD31B22BA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56690" y="4204345"/>
            <a:ext cx="253535" cy="177127"/>
          </a:xfrm>
          <a:prstGeom prst="rect">
            <a:avLst/>
          </a:prstGeom>
        </p:spPr>
      </p:pic>
      <p:sp>
        <p:nvSpPr>
          <p:cNvPr id="2" name="Tekstvak 14">
            <a:extLst>
              <a:ext uri="{FF2B5EF4-FFF2-40B4-BE49-F238E27FC236}">
                <a16:creationId xmlns:a16="http://schemas.microsoft.com/office/drawing/2014/main" id="{476405D6-052A-EECD-398D-AE3068792A35}"/>
              </a:ext>
            </a:extLst>
          </p:cNvPr>
          <p:cNvSpPr txBox="1"/>
          <p:nvPr userDrawn="1"/>
        </p:nvSpPr>
        <p:spPr>
          <a:xfrm>
            <a:off x="6213725" y="3350626"/>
            <a:ext cx="2900926" cy="400110"/>
          </a:xfrm>
          <a:prstGeom prst="rect">
            <a:avLst/>
          </a:prstGeom>
          <a:noFill/>
        </p:spPr>
        <p:txBody>
          <a:bodyPr wrap="square" rtlCol="0">
            <a:spAutoFit/>
          </a:bodyPr>
          <a:lstStyle/>
          <a:p>
            <a:r>
              <a:rPr lang="nl-BE" sz="2000" b="1" dirty="0">
                <a:solidFill>
                  <a:schemeClr val="bg1"/>
                </a:solidFill>
                <a:latin typeface="+mj-lt"/>
                <a:ea typeface="Open Sans Extrabold" panose="020B0606030504020204" pitchFamily="34" charset="0"/>
                <a:cs typeface="Open Sans Extrabold" panose="020B0606030504020204" pitchFamily="34" charset="0"/>
              </a:rPr>
              <a:t>+32 3 501 04 99</a:t>
            </a:r>
          </a:p>
        </p:txBody>
      </p:sp>
    </p:spTree>
    <p:extLst>
      <p:ext uri="{BB962C8B-B14F-4D97-AF65-F5344CB8AC3E}">
        <p14:creationId xmlns:p14="http://schemas.microsoft.com/office/powerpoint/2010/main" val="1867965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Section_v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032859-6865-41E1-E4B3-8C8A94708B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662135" y="2702738"/>
            <a:ext cx="8312988" cy="626701"/>
          </a:xfrm>
          <a:noFill/>
        </p:spPr>
        <p:txBody>
          <a:bodyPr wrap="square" anchor="b"/>
          <a:lstStyle>
            <a:lvl1pPr>
              <a:defRPr sz="4000">
                <a:solidFill>
                  <a:schemeClr val="bg1"/>
                </a:solidFill>
              </a:defRPr>
            </a:lvl1pPr>
          </a:lstStyle>
          <a:p>
            <a:r>
              <a:rPr lang="en-GB" dirty="0"/>
              <a:t>Click </a:t>
            </a:r>
            <a:r>
              <a:rPr lang="en-GB"/>
              <a:t>to edit title</a:t>
            </a:r>
            <a:endParaRPr lang="en-US" dirty="0"/>
          </a:p>
        </p:txBody>
      </p:sp>
      <p:sp>
        <p:nvSpPr>
          <p:cNvPr id="5" name="Rectangle 4">
            <a:extLst>
              <a:ext uri="{FF2B5EF4-FFF2-40B4-BE49-F238E27FC236}">
                <a16:creationId xmlns:a16="http://schemas.microsoft.com/office/drawing/2014/main" id="{07AC1588-67D4-ED72-BD96-B3AD18EEE130}"/>
              </a:ext>
            </a:extLst>
          </p:cNvPr>
          <p:cNvSpPr/>
          <p:nvPr userDrawn="1"/>
        </p:nvSpPr>
        <p:spPr>
          <a:xfrm>
            <a:off x="3662135" y="3382926"/>
            <a:ext cx="2368550" cy="15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Google Shape;349;p26">
            <a:extLst>
              <a:ext uri="{FF2B5EF4-FFF2-40B4-BE49-F238E27FC236}">
                <a16:creationId xmlns:a16="http://schemas.microsoft.com/office/drawing/2014/main" id="{FE127735-0BC7-885E-46C6-6768F52A8FC2}"/>
              </a:ext>
            </a:extLst>
          </p:cNvPr>
          <p:cNvPicPr preferRelativeResize="0"/>
          <p:nvPr userDrawn="1"/>
        </p:nvPicPr>
        <p:blipFill rotWithShape="1">
          <a:blip r:embed="rId3">
            <a:alphaModFix/>
          </a:blip>
          <a:srcRect/>
          <a:stretch/>
        </p:blipFill>
        <p:spPr>
          <a:xfrm>
            <a:off x="50399" y="6361140"/>
            <a:ext cx="468000" cy="468000"/>
          </a:xfrm>
          <a:prstGeom prst="rect">
            <a:avLst/>
          </a:prstGeom>
          <a:noFill/>
          <a:ln>
            <a:noFill/>
          </a:ln>
        </p:spPr>
      </p:pic>
    </p:spTree>
    <p:extLst>
      <p:ext uri="{BB962C8B-B14F-4D97-AF65-F5344CB8AC3E}">
        <p14:creationId xmlns:p14="http://schemas.microsoft.com/office/powerpoint/2010/main" val="36936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Section_v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50DA1C-9D42-015F-9002-17F25C49BD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820679" y="3935774"/>
            <a:ext cx="8520529" cy="626701"/>
          </a:xfrm>
          <a:noFill/>
        </p:spPr>
        <p:txBody>
          <a:bodyPr wrap="square" anchor="b"/>
          <a:lstStyle>
            <a:lvl1pPr algn="r">
              <a:defRPr sz="4000">
                <a:solidFill>
                  <a:schemeClr val="bg1"/>
                </a:solidFill>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07AC1588-67D4-ED72-BD96-B3AD18EEE130}"/>
              </a:ext>
            </a:extLst>
          </p:cNvPr>
          <p:cNvSpPr/>
          <p:nvPr userDrawn="1"/>
        </p:nvSpPr>
        <p:spPr>
          <a:xfrm>
            <a:off x="7972658" y="4615962"/>
            <a:ext cx="2368550" cy="15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Google Shape;349;p26">
            <a:extLst>
              <a:ext uri="{FF2B5EF4-FFF2-40B4-BE49-F238E27FC236}">
                <a16:creationId xmlns:a16="http://schemas.microsoft.com/office/drawing/2014/main" id="{E9189374-7790-8254-9443-8E79FB34869F}"/>
              </a:ext>
            </a:extLst>
          </p:cNvPr>
          <p:cNvPicPr preferRelativeResize="0"/>
          <p:nvPr userDrawn="1"/>
        </p:nvPicPr>
        <p:blipFill rotWithShape="1">
          <a:blip r:embed="rId3">
            <a:alphaModFix/>
          </a:blip>
          <a:srcRect/>
          <a:stretch/>
        </p:blipFill>
        <p:spPr>
          <a:xfrm>
            <a:off x="50399" y="6361140"/>
            <a:ext cx="468000" cy="468000"/>
          </a:xfrm>
          <a:prstGeom prst="rect">
            <a:avLst/>
          </a:prstGeom>
          <a:noFill/>
          <a:ln>
            <a:noFill/>
          </a:ln>
        </p:spPr>
      </p:pic>
    </p:spTree>
    <p:extLst>
      <p:ext uri="{BB962C8B-B14F-4D97-AF65-F5344CB8AC3E}">
        <p14:creationId xmlns:p14="http://schemas.microsoft.com/office/powerpoint/2010/main" val="27082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2_Section_v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8B499-2C8B-59B2-6187-3DBBF9A07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1850" y="3935774"/>
            <a:ext cx="8520529" cy="626701"/>
          </a:xfrm>
          <a:noFill/>
        </p:spPr>
        <p:txBody>
          <a:bodyPr wrap="square" anchor="b"/>
          <a:lstStyle>
            <a:lvl1pPr>
              <a:defRPr sz="4000">
                <a:solidFill>
                  <a:schemeClr val="bg1"/>
                </a:solidFill>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07AC1588-67D4-ED72-BD96-B3AD18EEE130}"/>
              </a:ext>
            </a:extLst>
          </p:cNvPr>
          <p:cNvSpPr/>
          <p:nvPr userDrawn="1"/>
        </p:nvSpPr>
        <p:spPr>
          <a:xfrm>
            <a:off x="831850" y="4615962"/>
            <a:ext cx="2368550" cy="15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Google Shape;349;p26">
            <a:extLst>
              <a:ext uri="{FF2B5EF4-FFF2-40B4-BE49-F238E27FC236}">
                <a16:creationId xmlns:a16="http://schemas.microsoft.com/office/drawing/2014/main" id="{9573ED46-A4BA-5A16-7F0E-312001B23EDF}"/>
              </a:ext>
            </a:extLst>
          </p:cNvPr>
          <p:cNvPicPr preferRelativeResize="0"/>
          <p:nvPr userDrawn="1"/>
        </p:nvPicPr>
        <p:blipFill rotWithShape="1">
          <a:blip r:embed="rId3">
            <a:alphaModFix/>
          </a:blip>
          <a:srcRect/>
          <a:stretch/>
        </p:blipFill>
        <p:spPr>
          <a:xfrm>
            <a:off x="50399" y="6361140"/>
            <a:ext cx="468000" cy="468000"/>
          </a:xfrm>
          <a:prstGeom prst="rect">
            <a:avLst/>
          </a:prstGeom>
          <a:noFill/>
          <a:ln>
            <a:noFill/>
          </a:ln>
        </p:spPr>
      </p:pic>
    </p:spTree>
    <p:extLst>
      <p:ext uri="{BB962C8B-B14F-4D97-AF65-F5344CB8AC3E}">
        <p14:creationId xmlns:p14="http://schemas.microsoft.com/office/powerpoint/2010/main" val="288505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3_Title_content_one_col_whit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5D878D7-869B-34FE-C0B3-E20DD47628AC}"/>
              </a:ext>
            </a:extLst>
          </p:cNvPr>
          <p:cNvPicPr>
            <a:picLocks noChangeAspect="1"/>
          </p:cNvPicPr>
          <p:nvPr userDrawn="1"/>
        </p:nvPicPr>
        <p:blipFill>
          <a:blip r:embed="rId2">
            <a:lum bright="70000" contrast="-70000"/>
          </a:blip>
          <a:srcRect/>
          <a:stretch/>
        </p:blipFill>
        <p:spPr>
          <a:xfrm>
            <a:off x="0" y="3618000"/>
            <a:ext cx="3240000" cy="3240000"/>
          </a:xfrm>
          <a:prstGeom prst="rect">
            <a:avLst/>
          </a:prstGeom>
        </p:spPr>
      </p:pic>
      <p:sp>
        <p:nvSpPr>
          <p:cNvPr id="3" name="Content Placeholder 2"/>
          <p:cNvSpPr>
            <a:spLocks noGrp="1"/>
          </p:cNvSpPr>
          <p:nvPr>
            <p:ph idx="1"/>
          </p:nvPr>
        </p:nvSpPr>
        <p:spPr>
          <a:xfrm>
            <a:off x="838200" y="2653159"/>
            <a:ext cx="10515600" cy="3523804"/>
          </a:xfrm>
        </p:spPr>
        <p:txBody>
          <a:bodyPr/>
          <a:lstStyle>
            <a:lvl1pPr marL="177800" indent="-177800">
              <a:lnSpc>
                <a:spcPct val="110000"/>
              </a:lnSpc>
              <a:defRPr/>
            </a:lvl1pPr>
            <a:lvl2pPr marL="446088" indent="-177800">
              <a:lnSpc>
                <a:spcPct val="110000"/>
              </a:lnSpc>
              <a:defRPr/>
            </a:lvl2pPr>
            <a:lvl3pPr marL="717550" indent="-179388">
              <a:lnSpc>
                <a:spcPct val="110000"/>
              </a:lnSpc>
              <a:defRPr/>
            </a:lvl3pPr>
            <a:lvl4pPr marL="985838" indent="-179388">
              <a:lnSpc>
                <a:spcPct val="110000"/>
              </a:lnSpc>
              <a:defRPr/>
            </a:lvl4pPr>
            <a:lvl5pPr marL="1255713" indent="-177800">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BE"/>
              <a:t>25-Apr-24</a:t>
            </a:r>
            <a:endParaRPr lang="en-GB"/>
          </a:p>
        </p:txBody>
      </p:sp>
      <p:sp>
        <p:nvSpPr>
          <p:cNvPr id="6" name="Slide Number Placeholder 5"/>
          <p:cNvSpPr>
            <a:spLocks noGrp="1"/>
          </p:cNvSpPr>
          <p:nvPr>
            <p:ph type="sldNum" sz="quarter" idx="12"/>
          </p:nvPr>
        </p:nvSpPr>
        <p:spPr/>
        <p:txBody>
          <a:bodyPr/>
          <a:lstStyle/>
          <a:p>
            <a:fld id="{CC7527E3-82C4-3942-9BA9-375B0ED21699}" type="slidenum">
              <a:t>‹#›</a:t>
            </a:fld>
            <a:endParaRPr lang="en-GB"/>
          </a:p>
        </p:txBody>
      </p:sp>
      <p:sp>
        <p:nvSpPr>
          <p:cNvPr id="8" name="Content Placeholder 7">
            <a:extLst>
              <a:ext uri="{FF2B5EF4-FFF2-40B4-BE49-F238E27FC236}">
                <a16:creationId xmlns:a16="http://schemas.microsoft.com/office/drawing/2014/main" id="{355DF1FF-B582-351C-0155-0FF51D7DF1FE}"/>
              </a:ext>
            </a:extLst>
          </p:cNvPr>
          <p:cNvSpPr>
            <a:spLocks noGrp="1"/>
          </p:cNvSpPr>
          <p:nvPr>
            <p:ph sz="quarter" idx="13" hasCustomPrompt="1"/>
          </p:nvPr>
        </p:nvSpPr>
        <p:spPr>
          <a:xfrm>
            <a:off x="838200" y="1384066"/>
            <a:ext cx="10515600" cy="1057588"/>
          </a:xfrm>
        </p:spPr>
        <p:txBody>
          <a:bodyPr wrap="square" lIns="36000" tIns="36000" rIns="36000" bIns="36000">
            <a:spAutoFit/>
          </a:bodyPr>
          <a:lstStyle>
            <a:lvl1pPr marL="0" indent="0">
              <a:lnSpc>
                <a:spcPct val="100000"/>
              </a:lnSpc>
              <a:spcBef>
                <a:spcPts val="600"/>
              </a:spcBef>
              <a:buNone/>
              <a:defRPr sz="3200" b="1"/>
            </a:lvl1pPr>
          </a:lstStyle>
          <a:p>
            <a:pPr lvl="0"/>
            <a:r>
              <a:rPr lang="en-US"/>
              <a:t>Click to edit Master subtitle text</a:t>
            </a:r>
            <a:br>
              <a:rPr lang="en-US"/>
            </a:br>
            <a:r>
              <a:rPr lang="en-US"/>
              <a:t>(max 2 lines)</a:t>
            </a:r>
            <a:endParaRPr lang="nl-BE"/>
          </a:p>
        </p:txBody>
      </p:sp>
      <p:sp>
        <p:nvSpPr>
          <p:cNvPr id="9" name="Title 8">
            <a:extLst>
              <a:ext uri="{FF2B5EF4-FFF2-40B4-BE49-F238E27FC236}">
                <a16:creationId xmlns:a16="http://schemas.microsoft.com/office/drawing/2014/main" id="{DDD0A512-FC2A-F533-DD1F-AA707C98428E}"/>
              </a:ext>
            </a:extLst>
          </p:cNvPr>
          <p:cNvSpPr>
            <a:spLocks noGrp="1"/>
          </p:cNvSpPr>
          <p:nvPr>
            <p:ph type="title" hasCustomPrompt="1"/>
          </p:nvPr>
        </p:nvSpPr>
        <p:spPr>
          <a:xfrm>
            <a:off x="838200" y="797655"/>
            <a:ext cx="5952518" cy="468000"/>
          </a:xfrm>
        </p:spPr>
        <p:txBody>
          <a:bodyPr/>
          <a:lstStyle>
            <a:lvl1pPr>
              <a:defRPr sz="2800"/>
            </a:lvl1pPr>
          </a:lstStyle>
          <a:p>
            <a:r>
              <a:rPr lang="en-US"/>
              <a:t>Click to edit Master title text </a:t>
            </a:r>
            <a:endParaRPr lang="nl-BE"/>
          </a:p>
        </p:txBody>
      </p:sp>
      <p:pic>
        <p:nvPicPr>
          <p:cNvPr id="2" name="Picture 1" descr="A picture containing vector graphics&#10;&#10;Description automatically generated">
            <a:extLst>
              <a:ext uri="{FF2B5EF4-FFF2-40B4-BE49-F238E27FC236}">
                <a16:creationId xmlns:a16="http://schemas.microsoft.com/office/drawing/2014/main" id="{182B99CB-F930-1E21-7D8F-D27ECDA293DA}"/>
              </a:ext>
            </a:extLst>
          </p:cNvPr>
          <p:cNvPicPr>
            <a:picLocks noChangeAspect="1"/>
          </p:cNvPicPr>
          <p:nvPr userDrawn="1"/>
        </p:nvPicPr>
        <p:blipFill>
          <a:blip r:embed="rId3"/>
          <a:stretch>
            <a:fillRect/>
          </a:stretch>
        </p:blipFill>
        <p:spPr>
          <a:xfrm>
            <a:off x="50102" y="6361140"/>
            <a:ext cx="468000" cy="468000"/>
          </a:xfrm>
          <a:prstGeom prst="rect">
            <a:avLst/>
          </a:prstGeom>
        </p:spPr>
      </p:pic>
      <p:sp>
        <p:nvSpPr>
          <p:cNvPr id="7" name="Footer Placeholder 4">
            <a:extLst>
              <a:ext uri="{FF2B5EF4-FFF2-40B4-BE49-F238E27FC236}">
                <a16:creationId xmlns:a16="http://schemas.microsoft.com/office/drawing/2014/main" id="{8A2C4FA2-AD88-700E-92E4-FBD3D4D727FE}"/>
              </a:ext>
            </a:extLst>
          </p:cNvPr>
          <p:cNvSpPr>
            <a:spLocks noGrp="1"/>
          </p:cNvSpPr>
          <p:nvPr>
            <p:ph type="ftr" sz="quarter" idx="3"/>
          </p:nvPr>
        </p:nvSpPr>
        <p:spPr>
          <a:xfrm>
            <a:off x="838199" y="6649140"/>
            <a:ext cx="9072000" cy="180000"/>
          </a:xfrm>
          <a:prstGeom prst="rect">
            <a:avLst/>
          </a:prstGeom>
        </p:spPr>
        <p:txBody>
          <a:bodyPr vert="horz" lIns="36000" tIns="36000" rIns="36000" bIns="36000" rtlCol="0" anchor="ctr"/>
          <a:lstStyle>
            <a:lvl1pPr algn="l">
              <a:defRPr sz="800">
                <a:solidFill>
                  <a:schemeClr val="accent6">
                    <a:lumMod val="50000"/>
                  </a:schemeClr>
                </a:solidFill>
              </a:defRPr>
            </a:lvl1pPr>
          </a:lstStyle>
          <a:p>
            <a:r>
              <a:rPr lang="en-US"/>
              <a:t>© 2024 CROPLAND: Credit Expo 2024</a:t>
            </a:r>
            <a:endParaRPr lang="en-GB"/>
          </a:p>
        </p:txBody>
      </p:sp>
    </p:spTree>
    <p:extLst>
      <p:ext uri="{BB962C8B-B14F-4D97-AF65-F5344CB8AC3E}">
        <p14:creationId xmlns:p14="http://schemas.microsoft.com/office/powerpoint/2010/main" val="60333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3_Title_content_two_col_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4FBC07-C8CD-0A50-F492-36F3A6B05642}"/>
              </a:ext>
            </a:extLst>
          </p:cNvPr>
          <p:cNvPicPr>
            <a:picLocks noChangeAspect="1"/>
          </p:cNvPicPr>
          <p:nvPr userDrawn="1"/>
        </p:nvPicPr>
        <p:blipFill>
          <a:blip r:embed="rId2">
            <a:lum bright="70000" contrast="-70000"/>
          </a:blip>
          <a:srcRect/>
          <a:stretch/>
        </p:blipFill>
        <p:spPr>
          <a:xfrm>
            <a:off x="0" y="3618000"/>
            <a:ext cx="3240000" cy="3240000"/>
          </a:xfrm>
          <a:prstGeom prst="rect">
            <a:avLst/>
          </a:prstGeom>
        </p:spPr>
      </p:pic>
      <p:sp>
        <p:nvSpPr>
          <p:cNvPr id="3" name="Content Placeholder 2"/>
          <p:cNvSpPr>
            <a:spLocks noGrp="1"/>
          </p:cNvSpPr>
          <p:nvPr>
            <p:ph idx="1"/>
          </p:nvPr>
        </p:nvSpPr>
        <p:spPr>
          <a:xfrm>
            <a:off x="838200" y="2025162"/>
            <a:ext cx="5400000" cy="4151801"/>
          </a:xfrm>
        </p:spPr>
        <p:txBody>
          <a:bodyPr>
            <a:normAutofit/>
          </a:bodyPr>
          <a:lstStyle>
            <a:lvl1pPr marL="177800" indent="-177800">
              <a:defRPr sz="2400"/>
            </a:lvl1pPr>
            <a:lvl2pPr marL="446088" indent="-177800">
              <a:defRPr sz="1800"/>
            </a:lvl2pPr>
            <a:lvl3pPr marL="717550" indent="-179388">
              <a:defRPr sz="1200"/>
            </a:lvl3pPr>
            <a:lvl4pPr marL="985838" indent="-179388">
              <a:defRPr sz="1050"/>
            </a:lvl4pPr>
            <a:lvl5pPr marL="1255713" indent="-1778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355DF1FF-B582-351C-0155-0FF51D7DF1FE}"/>
              </a:ext>
            </a:extLst>
          </p:cNvPr>
          <p:cNvSpPr>
            <a:spLocks noGrp="1"/>
          </p:cNvSpPr>
          <p:nvPr>
            <p:ph sz="quarter" idx="13" hasCustomPrompt="1"/>
          </p:nvPr>
        </p:nvSpPr>
        <p:spPr>
          <a:xfrm>
            <a:off x="838200" y="1384066"/>
            <a:ext cx="5400000" cy="503590"/>
          </a:xfrm>
        </p:spPr>
        <p:txBody>
          <a:bodyPr wrap="square" lIns="36000" tIns="36000" rIns="36000" bIns="36000">
            <a:spAutoFit/>
          </a:bodyPr>
          <a:lstStyle>
            <a:lvl1pPr marL="0" indent="0">
              <a:lnSpc>
                <a:spcPct val="100000"/>
              </a:lnSpc>
              <a:buNone/>
              <a:defRPr sz="2800" b="1"/>
            </a:lvl1pPr>
          </a:lstStyle>
          <a:p>
            <a:pPr lvl="0"/>
            <a:r>
              <a:rPr lang="en-US"/>
              <a:t>Click to edit (1 line)</a:t>
            </a:r>
            <a:endParaRPr lang="nl-BE"/>
          </a:p>
        </p:txBody>
      </p:sp>
      <p:sp>
        <p:nvSpPr>
          <p:cNvPr id="9" name="Title 8">
            <a:extLst>
              <a:ext uri="{FF2B5EF4-FFF2-40B4-BE49-F238E27FC236}">
                <a16:creationId xmlns:a16="http://schemas.microsoft.com/office/drawing/2014/main" id="{DDD0A512-FC2A-F533-DD1F-AA707C98428E}"/>
              </a:ext>
            </a:extLst>
          </p:cNvPr>
          <p:cNvSpPr>
            <a:spLocks noGrp="1"/>
          </p:cNvSpPr>
          <p:nvPr>
            <p:ph type="title" hasCustomPrompt="1"/>
          </p:nvPr>
        </p:nvSpPr>
        <p:spPr>
          <a:xfrm>
            <a:off x="838200" y="797655"/>
            <a:ext cx="5952518" cy="468000"/>
          </a:xfrm>
        </p:spPr>
        <p:txBody>
          <a:bodyPr/>
          <a:lstStyle>
            <a:lvl1pPr>
              <a:defRPr sz="2800"/>
            </a:lvl1pPr>
          </a:lstStyle>
          <a:p>
            <a:r>
              <a:rPr lang="en-US"/>
              <a:t>Click to edit Master title text </a:t>
            </a:r>
            <a:endParaRPr lang="nl-BE"/>
          </a:p>
        </p:txBody>
      </p:sp>
      <p:sp>
        <p:nvSpPr>
          <p:cNvPr id="12" name="Content Placeholder 2">
            <a:extLst>
              <a:ext uri="{FF2B5EF4-FFF2-40B4-BE49-F238E27FC236}">
                <a16:creationId xmlns:a16="http://schemas.microsoft.com/office/drawing/2014/main" id="{B0C77196-4492-3F32-A3FE-0FFCB717559C}"/>
              </a:ext>
            </a:extLst>
          </p:cNvPr>
          <p:cNvSpPr>
            <a:spLocks noGrp="1"/>
          </p:cNvSpPr>
          <p:nvPr>
            <p:ph idx="14"/>
          </p:nvPr>
        </p:nvSpPr>
        <p:spPr>
          <a:xfrm>
            <a:off x="6389076" y="2023185"/>
            <a:ext cx="5400000" cy="4151801"/>
          </a:xfrm>
        </p:spPr>
        <p:txBody>
          <a:bodyPr>
            <a:normAutofit/>
          </a:bodyPr>
          <a:lstStyle>
            <a:lvl1pPr marL="177800" indent="-177800">
              <a:defRPr sz="2400"/>
            </a:lvl1pPr>
            <a:lvl2pPr marL="446088" indent="-177800">
              <a:defRPr sz="1800"/>
            </a:lvl2pPr>
            <a:lvl3pPr marL="717550" indent="-179388">
              <a:defRPr sz="1200"/>
            </a:lvl3pPr>
            <a:lvl4pPr marL="985838" indent="-179388">
              <a:defRPr sz="1050"/>
            </a:lvl4pPr>
            <a:lvl5pPr marL="1255713" indent="-1778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7">
            <a:extLst>
              <a:ext uri="{FF2B5EF4-FFF2-40B4-BE49-F238E27FC236}">
                <a16:creationId xmlns:a16="http://schemas.microsoft.com/office/drawing/2014/main" id="{DBD717FF-1997-FF68-AB17-A5CBF19EAAB6}"/>
              </a:ext>
            </a:extLst>
          </p:cNvPr>
          <p:cNvSpPr>
            <a:spLocks noGrp="1"/>
          </p:cNvSpPr>
          <p:nvPr>
            <p:ph sz="quarter" idx="15" hasCustomPrompt="1"/>
          </p:nvPr>
        </p:nvSpPr>
        <p:spPr>
          <a:xfrm>
            <a:off x="6389076" y="1382089"/>
            <a:ext cx="5400000" cy="503590"/>
          </a:xfrm>
        </p:spPr>
        <p:txBody>
          <a:bodyPr wrap="square" lIns="36000" tIns="36000" rIns="36000" bIns="36000">
            <a:spAutoFit/>
          </a:bodyPr>
          <a:lstStyle>
            <a:lvl1pPr marL="0" indent="0">
              <a:lnSpc>
                <a:spcPct val="100000"/>
              </a:lnSpc>
              <a:buNone/>
              <a:defRPr sz="2800" b="1"/>
            </a:lvl1pPr>
          </a:lstStyle>
          <a:p>
            <a:pPr lvl="0"/>
            <a:r>
              <a:rPr lang="en-US"/>
              <a:t>Click to edit (1 line)</a:t>
            </a:r>
            <a:endParaRPr lang="nl-BE"/>
          </a:p>
        </p:txBody>
      </p:sp>
      <p:pic>
        <p:nvPicPr>
          <p:cNvPr id="10" name="Picture 9" descr="A picture containing vector graphics&#10;&#10;Description automatically generated">
            <a:extLst>
              <a:ext uri="{FF2B5EF4-FFF2-40B4-BE49-F238E27FC236}">
                <a16:creationId xmlns:a16="http://schemas.microsoft.com/office/drawing/2014/main" id="{245F7EE7-1E82-19BB-4D92-C09A310400C2}"/>
              </a:ext>
            </a:extLst>
          </p:cNvPr>
          <p:cNvPicPr>
            <a:picLocks noChangeAspect="1"/>
          </p:cNvPicPr>
          <p:nvPr userDrawn="1"/>
        </p:nvPicPr>
        <p:blipFill>
          <a:blip r:embed="rId3"/>
          <a:stretch>
            <a:fillRect/>
          </a:stretch>
        </p:blipFill>
        <p:spPr>
          <a:xfrm>
            <a:off x="50102" y="6361140"/>
            <a:ext cx="468000" cy="468000"/>
          </a:xfrm>
          <a:prstGeom prst="rect">
            <a:avLst/>
          </a:prstGeom>
        </p:spPr>
      </p:pic>
      <p:sp>
        <p:nvSpPr>
          <p:cNvPr id="11" name="Footer Placeholder 4">
            <a:extLst>
              <a:ext uri="{FF2B5EF4-FFF2-40B4-BE49-F238E27FC236}">
                <a16:creationId xmlns:a16="http://schemas.microsoft.com/office/drawing/2014/main" id="{31E080BF-8484-82FE-45BA-DBFF755FB13A}"/>
              </a:ext>
            </a:extLst>
          </p:cNvPr>
          <p:cNvSpPr>
            <a:spLocks noGrp="1"/>
          </p:cNvSpPr>
          <p:nvPr>
            <p:ph type="ftr" sz="quarter" idx="3"/>
          </p:nvPr>
        </p:nvSpPr>
        <p:spPr>
          <a:xfrm>
            <a:off x="838199" y="6649140"/>
            <a:ext cx="9072000" cy="180000"/>
          </a:xfrm>
          <a:prstGeom prst="rect">
            <a:avLst/>
          </a:prstGeom>
        </p:spPr>
        <p:txBody>
          <a:bodyPr vert="horz" lIns="36000" tIns="36000" rIns="36000" bIns="36000" rtlCol="0" anchor="ctr"/>
          <a:lstStyle>
            <a:lvl1pPr algn="l">
              <a:defRPr sz="800">
                <a:solidFill>
                  <a:schemeClr val="accent6">
                    <a:lumMod val="50000"/>
                  </a:schemeClr>
                </a:solidFill>
              </a:defRPr>
            </a:lvl1pPr>
          </a:lstStyle>
          <a:p>
            <a:r>
              <a:rPr lang="en-US"/>
              <a:t>© 2024 CROPLAND: Credit Expo 2024</a:t>
            </a:r>
            <a:endParaRPr lang="en-GB"/>
          </a:p>
        </p:txBody>
      </p:sp>
      <p:sp>
        <p:nvSpPr>
          <p:cNvPr id="14" name="Date Placeholder 3">
            <a:extLst>
              <a:ext uri="{FF2B5EF4-FFF2-40B4-BE49-F238E27FC236}">
                <a16:creationId xmlns:a16="http://schemas.microsoft.com/office/drawing/2014/main" id="{48A46224-F8D0-D86D-C23C-C9BE9212925E}"/>
              </a:ext>
            </a:extLst>
          </p:cNvPr>
          <p:cNvSpPr>
            <a:spLocks noGrp="1"/>
          </p:cNvSpPr>
          <p:nvPr>
            <p:ph type="dt" sz="half" idx="2"/>
          </p:nvPr>
        </p:nvSpPr>
        <p:spPr>
          <a:xfrm>
            <a:off x="10798105" y="6649140"/>
            <a:ext cx="792000" cy="180000"/>
          </a:xfrm>
          <a:prstGeom prst="rect">
            <a:avLst/>
          </a:prstGeom>
        </p:spPr>
        <p:txBody>
          <a:bodyPr vert="horz" lIns="36000" tIns="36000" rIns="36000" bIns="36000" rtlCol="0" anchor="ctr"/>
          <a:lstStyle>
            <a:lvl1pPr algn="r">
              <a:defRPr sz="800">
                <a:solidFill>
                  <a:schemeClr val="accent6">
                    <a:lumMod val="50000"/>
                  </a:schemeClr>
                </a:solidFill>
              </a:defRPr>
            </a:lvl1pPr>
          </a:lstStyle>
          <a:p>
            <a:r>
              <a:rPr lang="en-BE"/>
              <a:t>25-Apr-24</a:t>
            </a:r>
            <a:endParaRPr lang="en-GB"/>
          </a:p>
        </p:txBody>
      </p:sp>
      <p:sp>
        <p:nvSpPr>
          <p:cNvPr id="15" name="Slide Number Placeholder 5">
            <a:extLst>
              <a:ext uri="{FF2B5EF4-FFF2-40B4-BE49-F238E27FC236}">
                <a16:creationId xmlns:a16="http://schemas.microsoft.com/office/drawing/2014/main" id="{92A1232B-53C2-B641-B213-839F80B2C147}"/>
              </a:ext>
            </a:extLst>
          </p:cNvPr>
          <p:cNvSpPr>
            <a:spLocks noGrp="1"/>
          </p:cNvSpPr>
          <p:nvPr>
            <p:ph type="sldNum" sz="quarter" idx="4"/>
          </p:nvPr>
        </p:nvSpPr>
        <p:spPr>
          <a:xfrm>
            <a:off x="11769650" y="6649140"/>
            <a:ext cx="360000" cy="180000"/>
          </a:xfrm>
          <a:prstGeom prst="rect">
            <a:avLst/>
          </a:prstGeom>
        </p:spPr>
        <p:txBody>
          <a:bodyPr vert="horz" lIns="36000" tIns="36000" rIns="36000" bIns="36000" rtlCol="0" anchor="ctr"/>
          <a:lstStyle>
            <a:lvl1pPr algn="r">
              <a:defRPr sz="800">
                <a:solidFill>
                  <a:schemeClr val="accent6">
                    <a:lumMod val="50000"/>
                  </a:schemeClr>
                </a:solidFill>
              </a:defRPr>
            </a:lvl1pPr>
          </a:lstStyle>
          <a:p>
            <a:fld id="{CC7527E3-82C4-3942-9BA9-375B0ED21699}" type="slidenum">
              <a:rPr lang="en-GB" smtClean="0"/>
              <a:pPr/>
              <a:t>‹#›</a:t>
            </a:fld>
            <a:endParaRPr lang="en-GB"/>
          </a:p>
        </p:txBody>
      </p:sp>
    </p:spTree>
    <p:extLst>
      <p:ext uri="{BB962C8B-B14F-4D97-AF65-F5344CB8AC3E}">
        <p14:creationId xmlns:p14="http://schemas.microsoft.com/office/powerpoint/2010/main" val="2071696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_Titles_only_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7200E0-CC6B-056E-2393-C2B3411B85F6}"/>
              </a:ext>
            </a:extLst>
          </p:cNvPr>
          <p:cNvPicPr>
            <a:picLocks noChangeAspect="1"/>
          </p:cNvPicPr>
          <p:nvPr userDrawn="1"/>
        </p:nvPicPr>
        <p:blipFill>
          <a:blip r:embed="rId2">
            <a:lum bright="70000" contrast="-70000"/>
          </a:blip>
          <a:srcRect/>
          <a:stretch/>
        </p:blipFill>
        <p:spPr>
          <a:xfrm>
            <a:off x="0" y="3618000"/>
            <a:ext cx="3240000" cy="3240000"/>
          </a:xfrm>
          <a:prstGeom prst="rect">
            <a:avLst/>
          </a:prstGeom>
        </p:spPr>
      </p:pic>
      <p:sp>
        <p:nvSpPr>
          <p:cNvPr id="4" name="Date Placeholder 3"/>
          <p:cNvSpPr>
            <a:spLocks noGrp="1"/>
          </p:cNvSpPr>
          <p:nvPr>
            <p:ph type="dt" sz="half" idx="10"/>
          </p:nvPr>
        </p:nvSpPr>
        <p:spPr/>
        <p:txBody>
          <a:bodyPr/>
          <a:lstStyle/>
          <a:p>
            <a:r>
              <a:rPr lang="en-BE"/>
              <a:t>25-Apr-24</a:t>
            </a:r>
            <a:endParaRPr lang="en-GB"/>
          </a:p>
        </p:txBody>
      </p:sp>
      <p:sp>
        <p:nvSpPr>
          <p:cNvPr id="6" name="Slide Number Placeholder 5"/>
          <p:cNvSpPr>
            <a:spLocks noGrp="1"/>
          </p:cNvSpPr>
          <p:nvPr>
            <p:ph type="sldNum" sz="quarter" idx="12"/>
          </p:nvPr>
        </p:nvSpPr>
        <p:spPr/>
        <p:txBody>
          <a:bodyPr/>
          <a:lstStyle/>
          <a:p>
            <a:fld id="{CC7527E3-82C4-3942-9BA9-375B0ED21699}" type="slidenum">
              <a:t>‹#›</a:t>
            </a:fld>
            <a:endParaRPr lang="en-GB"/>
          </a:p>
        </p:txBody>
      </p:sp>
      <p:sp>
        <p:nvSpPr>
          <p:cNvPr id="8" name="Content Placeholder 7">
            <a:extLst>
              <a:ext uri="{FF2B5EF4-FFF2-40B4-BE49-F238E27FC236}">
                <a16:creationId xmlns:a16="http://schemas.microsoft.com/office/drawing/2014/main" id="{355DF1FF-B582-351C-0155-0FF51D7DF1FE}"/>
              </a:ext>
            </a:extLst>
          </p:cNvPr>
          <p:cNvSpPr>
            <a:spLocks noGrp="1"/>
          </p:cNvSpPr>
          <p:nvPr>
            <p:ph sz="quarter" idx="13" hasCustomPrompt="1"/>
          </p:nvPr>
        </p:nvSpPr>
        <p:spPr>
          <a:xfrm>
            <a:off x="838200" y="1384066"/>
            <a:ext cx="10515600" cy="1057588"/>
          </a:xfrm>
        </p:spPr>
        <p:txBody>
          <a:bodyPr wrap="square" lIns="36000" tIns="36000" rIns="36000" bIns="36000">
            <a:spAutoFit/>
          </a:bodyPr>
          <a:lstStyle>
            <a:lvl1pPr marL="0" indent="0">
              <a:lnSpc>
                <a:spcPct val="100000"/>
              </a:lnSpc>
              <a:spcBef>
                <a:spcPts val="600"/>
              </a:spcBef>
              <a:buNone/>
              <a:defRPr sz="3200" b="1"/>
            </a:lvl1pPr>
          </a:lstStyle>
          <a:p>
            <a:pPr lvl="0"/>
            <a:r>
              <a:rPr lang="en-US"/>
              <a:t>Click to edit Master subtitle text</a:t>
            </a:r>
            <a:br>
              <a:rPr lang="en-US"/>
            </a:br>
            <a:r>
              <a:rPr lang="en-US"/>
              <a:t>(max 2 lines)</a:t>
            </a:r>
            <a:endParaRPr lang="nl-BE"/>
          </a:p>
        </p:txBody>
      </p:sp>
      <p:sp>
        <p:nvSpPr>
          <p:cNvPr id="9" name="Title 8">
            <a:extLst>
              <a:ext uri="{FF2B5EF4-FFF2-40B4-BE49-F238E27FC236}">
                <a16:creationId xmlns:a16="http://schemas.microsoft.com/office/drawing/2014/main" id="{DDD0A512-FC2A-F533-DD1F-AA707C98428E}"/>
              </a:ext>
            </a:extLst>
          </p:cNvPr>
          <p:cNvSpPr>
            <a:spLocks noGrp="1"/>
          </p:cNvSpPr>
          <p:nvPr>
            <p:ph type="title" hasCustomPrompt="1"/>
          </p:nvPr>
        </p:nvSpPr>
        <p:spPr>
          <a:xfrm>
            <a:off x="838200" y="797655"/>
            <a:ext cx="5952518" cy="468000"/>
          </a:xfrm>
        </p:spPr>
        <p:txBody>
          <a:bodyPr/>
          <a:lstStyle>
            <a:lvl1pPr>
              <a:defRPr sz="2800"/>
            </a:lvl1pPr>
          </a:lstStyle>
          <a:p>
            <a:r>
              <a:rPr lang="en-US"/>
              <a:t>Click to edit Master title text </a:t>
            </a:r>
            <a:endParaRPr lang="nl-BE"/>
          </a:p>
        </p:txBody>
      </p:sp>
      <p:pic>
        <p:nvPicPr>
          <p:cNvPr id="7" name="Picture 6" descr="A picture containing vector graphics&#10;&#10;Description automatically generated">
            <a:extLst>
              <a:ext uri="{FF2B5EF4-FFF2-40B4-BE49-F238E27FC236}">
                <a16:creationId xmlns:a16="http://schemas.microsoft.com/office/drawing/2014/main" id="{BABF1ED3-2E70-7AFB-8102-4BA39702F07D}"/>
              </a:ext>
            </a:extLst>
          </p:cNvPr>
          <p:cNvPicPr>
            <a:picLocks noChangeAspect="1"/>
          </p:cNvPicPr>
          <p:nvPr userDrawn="1"/>
        </p:nvPicPr>
        <p:blipFill>
          <a:blip r:embed="rId3"/>
          <a:stretch>
            <a:fillRect/>
          </a:stretch>
        </p:blipFill>
        <p:spPr>
          <a:xfrm>
            <a:off x="50102" y="6361140"/>
            <a:ext cx="468000" cy="468000"/>
          </a:xfrm>
          <a:prstGeom prst="rect">
            <a:avLst/>
          </a:prstGeom>
        </p:spPr>
      </p:pic>
      <p:sp>
        <p:nvSpPr>
          <p:cNvPr id="10" name="Footer Placeholder 4">
            <a:extLst>
              <a:ext uri="{FF2B5EF4-FFF2-40B4-BE49-F238E27FC236}">
                <a16:creationId xmlns:a16="http://schemas.microsoft.com/office/drawing/2014/main" id="{91983E3A-46C9-0211-E922-3CDD464E7FDD}"/>
              </a:ext>
            </a:extLst>
          </p:cNvPr>
          <p:cNvSpPr>
            <a:spLocks noGrp="1"/>
          </p:cNvSpPr>
          <p:nvPr>
            <p:ph type="ftr" sz="quarter" idx="3"/>
          </p:nvPr>
        </p:nvSpPr>
        <p:spPr>
          <a:xfrm>
            <a:off x="838199" y="6649140"/>
            <a:ext cx="9072000" cy="180000"/>
          </a:xfrm>
          <a:prstGeom prst="rect">
            <a:avLst/>
          </a:prstGeom>
        </p:spPr>
        <p:txBody>
          <a:bodyPr vert="horz" lIns="36000" tIns="36000" rIns="36000" bIns="36000" rtlCol="0" anchor="ctr"/>
          <a:lstStyle>
            <a:lvl1pPr algn="l">
              <a:defRPr sz="800">
                <a:solidFill>
                  <a:schemeClr val="accent6">
                    <a:lumMod val="50000"/>
                  </a:schemeClr>
                </a:solidFill>
              </a:defRPr>
            </a:lvl1pPr>
          </a:lstStyle>
          <a:p>
            <a:r>
              <a:rPr lang="en-US"/>
              <a:t>© 2024 CROPLAND: Credit Expo 2024</a:t>
            </a:r>
            <a:endParaRPr lang="en-GB"/>
          </a:p>
        </p:txBody>
      </p:sp>
    </p:spTree>
    <p:extLst>
      <p:ext uri="{BB962C8B-B14F-4D97-AF65-F5344CB8AC3E}">
        <p14:creationId xmlns:p14="http://schemas.microsoft.com/office/powerpoint/2010/main" val="1900239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_Title_content_one_col_green">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2000" y="1961187"/>
            <a:ext cx="9648568" cy="4215775"/>
          </a:xfrm>
        </p:spPr>
        <p:txBody>
          <a:bodyPr/>
          <a:lstStyle>
            <a:lvl1pPr marL="177800" indent="-177800">
              <a:defRPr>
                <a:solidFill>
                  <a:schemeClr val="bg1"/>
                </a:solidFill>
              </a:defRPr>
            </a:lvl1pPr>
            <a:lvl2pPr marL="446088" indent="-177800">
              <a:defRPr>
                <a:solidFill>
                  <a:schemeClr val="bg1"/>
                </a:solidFill>
              </a:defRPr>
            </a:lvl2pPr>
            <a:lvl3pPr marL="717550" indent="-179388">
              <a:defRPr>
                <a:solidFill>
                  <a:schemeClr val="bg1"/>
                </a:solidFill>
              </a:defRPr>
            </a:lvl3pPr>
            <a:lvl4pPr marL="985838" indent="-179388">
              <a:defRPr>
                <a:solidFill>
                  <a:schemeClr val="bg1"/>
                </a:solidFill>
              </a:defRPr>
            </a:lvl4pPr>
            <a:lvl5pPr marL="1255713" indent="-1778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en-BE"/>
              <a:t>25-Apr-24</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7527E3-82C4-3942-9BA9-375B0ED21699}" type="slidenum">
              <a:rPr lang="en-GB" smtClean="0"/>
              <a:pPr/>
              <a:t>‹#›</a:t>
            </a:fld>
            <a:endParaRPr lang="en-GB"/>
          </a:p>
        </p:txBody>
      </p:sp>
      <p:sp>
        <p:nvSpPr>
          <p:cNvPr id="9" name="Title 8">
            <a:extLst>
              <a:ext uri="{FF2B5EF4-FFF2-40B4-BE49-F238E27FC236}">
                <a16:creationId xmlns:a16="http://schemas.microsoft.com/office/drawing/2014/main" id="{DDD0A512-FC2A-F533-DD1F-AA707C98428E}"/>
              </a:ext>
            </a:extLst>
          </p:cNvPr>
          <p:cNvSpPr>
            <a:spLocks noGrp="1"/>
          </p:cNvSpPr>
          <p:nvPr>
            <p:ph type="title" hasCustomPrompt="1"/>
          </p:nvPr>
        </p:nvSpPr>
        <p:spPr>
          <a:xfrm>
            <a:off x="1692000" y="759757"/>
            <a:ext cx="9648568" cy="1057588"/>
          </a:xfrm>
          <a:noFill/>
        </p:spPr>
        <p:txBody>
          <a:bodyPr wrap="square"/>
          <a:lstStyle>
            <a:lvl1pPr>
              <a:lnSpc>
                <a:spcPct val="100000"/>
              </a:lnSpc>
              <a:defRPr/>
            </a:lvl1pPr>
          </a:lstStyle>
          <a:p>
            <a:r>
              <a:rPr lang="en-US"/>
              <a:t>Click to edit Master title text on maximum two lines</a:t>
            </a:r>
            <a:endParaRPr lang="nl-BE"/>
          </a:p>
        </p:txBody>
      </p:sp>
      <p:pic>
        <p:nvPicPr>
          <p:cNvPr id="2" name="Google Shape;349;p26">
            <a:extLst>
              <a:ext uri="{FF2B5EF4-FFF2-40B4-BE49-F238E27FC236}">
                <a16:creationId xmlns:a16="http://schemas.microsoft.com/office/drawing/2014/main" id="{434FC442-8B86-AD52-B75A-0DBC2B327800}"/>
              </a:ext>
            </a:extLst>
          </p:cNvPr>
          <p:cNvPicPr preferRelativeResize="0"/>
          <p:nvPr userDrawn="1"/>
        </p:nvPicPr>
        <p:blipFill rotWithShape="1">
          <a:blip r:embed="rId2">
            <a:alphaModFix/>
          </a:blip>
          <a:srcRect/>
          <a:stretch/>
        </p:blipFill>
        <p:spPr>
          <a:xfrm>
            <a:off x="50399" y="6361140"/>
            <a:ext cx="468000" cy="468000"/>
          </a:xfrm>
          <a:prstGeom prst="rect">
            <a:avLst/>
          </a:prstGeom>
          <a:noFill/>
          <a:ln>
            <a:noFill/>
          </a:ln>
        </p:spPr>
      </p:pic>
      <p:pic>
        <p:nvPicPr>
          <p:cNvPr id="7" name="Picture 6" descr="A picture containing text, electronics&#10;&#10;Description automatically generated">
            <a:extLst>
              <a:ext uri="{FF2B5EF4-FFF2-40B4-BE49-F238E27FC236}">
                <a16:creationId xmlns:a16="http://schemas.microsoft.com/office/drawing/2014/main" id="{5C462C05-C39F-2264-2C0A-C884CA8C00F6}"/>
              </a:ext>
            </a:extLst>
          </p:cNvPr>
          <p:cNvPicPr>
            <a:picLocks noChangeAspect="1"/>
          </p:cNvPicPr>
          <p:nvPr userDrawn="1"/>
        </p:nvPicPr>
        <p:blipFill>
          <a:blip r:embed="rId3"/>
          <a:stretch>
            <a:fillRect/>
          </a:stretch>
        </p:blipFill>
        <p:spPr>
          <a:xfrm>
            <a:off x="203975" y="860030"/>
            <a:ext cx="1183522" cy="3005164"/>
          </a:xfrm>
          <a:prstGeom prst="rect">
            <a:avLst/>
          </a:prstGeom>
        </p:spPr>
      </p:pic>
      <p:pic>
        <p:nvPicPr>
          <p:cNvPr id="8" name="Picture 7" descr="A picture containing text, electronics&#10;&#10;Description automatically generated">
            <a:extLst>
              <a:ext uri="{FF2B5EF4-FFF2-40B4-BE49-F238E27FC236}">
                <a16:creationId xmlns:a16="http://schemas.microsoft.com/office/drawing/2014/main" id="{D083D49C-056C-7290-9E3A-E829319A7F4F}"/>
              </a:ext>
            </a:extLst>
          </p:cNvPr>
          <p:cNvPicPr>
            <a:picLocks noChangeAspect="1"/>
          </p:cNvPicPr>
          <p:nvPr userDrawn="1"/>
        </p:nvPicPr>
        <p:blipFill rotWithShape="1">
          <a:blip r:embed="rId3"/>
          <a:srcRect b="27487"/>
          <a:stretch/>
        </p:blipFill>
        <p:spPr>
          <a:xfrm>
            <a:off x="203975" y="3997822"/>
            <a:ext cx="1183522" cy="2179140"/>
          </a:xfrm>
          <a:prstGeom prst="rect">
            <a:avLst/>
          </a:prstGeom>
        </p:spPr>
      </p:pic>
      <p:sp>
        <p:nvSpPr>
          <p:cNvPr id="11" name="Footer Placeholder 4">
            <a:extLst>
              <a:ext uri="{FF2B5EF4-FFF2-40B4-BE49-F238E27FC236}">
                <a16:creationId xmlns:a16="http://schemas.microsoft.com/office/drawing/2014/main" id="{E018F927-AA93-E01D-AB26-4B50C18D285C}"/>
              </a:ext>
            </a:extLst>
          </p:cNvPr>
          <p:cNvSpPr>
            <a:spLocks noGrp="1"/>
          </p:cNvSpPr>
          <p:nvPr>
            <p:ph type="ftr" sz="quarter" idx="3"/>
          </p:nvPr>
        </p:nvSpPr>
        <p:spPr>
          <a:xfrm>
            <a:off x="838199" y="6649140"/>
            <a:ext cx="9072000" cy="180000"/>
          </a:xfrm>
          <a:prstGeom prst="rect">
            <a:avLst/>
          </a:prstGeom>
        </p:spPr>
        <p:txBody>
          <a:bodyPr vert="horz" lIns="36000" tIns="36000" rIns="36000" bIns="36000" rtlCol="0" anchor="ctr"/>
          <a:lstStyle>
            <a:lvl1pPr algn="l">
              <a:defRPr sz="800">
                <a:solidFill>
                  <a:schemeClr val="bg1"/>
                </a:solidFill>
              </a:defRPr>
            </a:lvl1pPr>
          </a:lstStyle>
          <a:p>
            <a:r>
              <a:rPr lang="en-US"/>
              <a:t>© 2024 CROPLAND: Credit Expo 2024</a:t>
            </a:r>
            <a:endParaRPr lang="en-GB"/>
          </a:p>
        </p:txBody>
      </p:sp>
      <p:pic>
        <p:nvPicPr>
          <p:cNvPr id="5" name="Picture 4" descr="Icon&#10;&#10;Description automatically generated">
            <a:extLst>
              <a:ext uri="{FF2B5EF4-FFF2-40B4-BE49-F238E27FC236}">
                <a16:creationId xmlns:a16="http://schemas.microsoft.com/office/drawing/2014/main" id="{8276BBD2-35CA-169E-A142-A765C3A2B9D6}"/>
              </a:ext>
            </a:extLst>
          </p:cNvPr>
          <p:cNvPicPr>
            <a:picLocks noChangeAspect="1"/>
          </p:cNvPicPr>
          <p:nvPr userDrawn="1"/>
        </p:nvPicPr>
        <p:blipFill>
          <a:blip r:embed="rId4"/>
          <a:stretch>
            <a:fillRect/>
          </a:stretch>
        </p:blipFill>
        <p:spPr>
          <a:xfrm>
            <a:off x="11012400" y="208800"/>
            <a:ext cx="972000" cy="216000"/>
          </a:xfrm>
          <a:prstGeom prst="rect">
            <a:avLst/>
          </a:prstGeom>
        </p:spPr>
      </p:pic>
    </p:spTree>
    <p:extLst>
      <p:ext uri="{BB962C8B-B14F-4D97-AF65-F5344CB8AC3E}">
        <p14:creationId xmlns:p14="http://schemas.microsoft.com/office/powerpoint/2010/main" val="52523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_Title_content_two_col_green">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0409" y="1961187"/>
            <a:ext cx="5040000" cy="4215775"/>
          </a:xfrm>
        </p:spPr>
        <p:txBody>
          <a:bodyPr/>
          <a:lstStyle>
            <a:lvl1pPr marL="177800" indent="-177800">
              <a:lnSpc>
                <a:spcPct val="110000"/>
              </a:lnSpc>
              <a:defRPr sz="2400">
                <a:solidFill>
                  <a:schemeClr val="bg1"/>
                </a:solidFill>
              </a:defRPr>
            </a:lvl1pPr>
            <a:lvl2pPr marL="446088" indent="-177800">
              <a:lnSpc>
                <a:spcPct val="110000"/>
              </a:lnSpc>
              <a:defRPr sz="1800">
                <a:solidFill>
                  <a:schemeClr val="bg1"/>
                </a:solidFill>
              </a:defRPr>
            </a:lvl2pPr>
            <a:lvl3pPr marL="717550" indent="-179388">
              <a:lnSpc>
                <a:spcPct val="110000"/>
              </a:lnSpc>
              <a:defRPr sz="1200">
                <a:solidFill>
                  <a:schemeClr val="bg1"/>
                </a:solidFill>
              </a:defRPr>
            </a:lvl3pPr>
            <a:lvl4pPr marL="985838" indent="-179388">
              <a:lnSpc>
                <a:spcPct val="110000"/>
              </a:lnSpc>
              <a:defRPr sz="1050">
                <a:solidFill>
                  <a:schemeClr val="bg1"/>
                </a:solidFill>
              </a:defRPr>
            </a:lvl4pPr>
            <a:lvl5pPr marL="1255713" indent="-177800">
              <a:lnSpc>
                <a:spcPct val="110000"/>
              </a:lnSpc>
              <a:defRPr sz="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en-BE"/>
              <a:t>25-Apr-24</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7527E3-82C4-3942-9BA9-375B0ED21699}" type="slidenum">
              <a:rPr lang="en-GB" smtClean="0"/>
              <a:pPr/>
              <a:t>‹#›</a:t>
            </a:fld>
            <a:endParaRPr lang="en-GB"/>
          </a:p>
        </p:txBody>
      </p:sp>
      <p:sp>
        <p:nvSpPr>
          <p:cNvPr id="9" name="Title 8">
            <a:extLst>
              <a:ext uri="{FF2B5EF4-FFF2-40B4-BE49-F238E27FC236}">
                <a16:creationId xmlns:a16="http://schemas.microsoft.com/office/drawing/2014/main" id="{DDD0A512-FC2A-F533-DD1F-AA707C98428E}"/>
              </a:ext>
            </a:extLst>
          </p:cNvPr>
          <p:cNvSpPr>
            <a:spLocks noGrp="1"/>
          </p:cNvSpPr>
          <p:nvPr>
            <p:ph type="title" hasCustomPrompt="1"/>
          </p:nvPr>
        </p:nvSpPr>
        <p:spPr>
          <a:xfrm>
            <a:off x="1510409" y="821313"/>
            <a:ext cx="5040000" cy="934478"/>
          </a:xfrm>
          <a:noFill/>
        </p:spPr>
        <p:txBody>
          <a:bodyPr wrap="square"/>
          <a:lstStyle>
            <a:lvl1pPr>
              <a:lnSpc>
                <a:spcPct val="100000"/>
              </a:lnSpc>
              <a:defRPr sz="2800"/>
            </a:lvl1pPr>
          </a:lstStyle>
          <a:p>
            <a:r>
              <a:rPr lang="en-US"/>
              <a:t>Click to edit title text on maximum two lines</a:t>
            </a:r>
            <a:endParaRPr lang="nl-BE"/>
          </a:p>
        </p:txBody>
      </p:sp>
      <p:sp>
        <p:nvSpPr>
          <p:cNvPr id="7" name="Content Placeholder 2">
            <a:extLst>
              <a:ext uri="{FF2B5EF4-FFF2-40B4-BE49-F238E27FC236}">
                <a16:creationId xmlns:a16="http://schemas.microsoft.com/office/drawing/2014/main" id="{7F08C3AD-FF4C-74F8-C2EC-1204D046CA7F}"/>
              </a:ext>
            </a:extLst>
          </p:cNvPr>
          <p:cNvSpPr>
            <a:spLocks noGrp="1"/>
          </p:cNvSpPr>
          <p:nvPr>
            <p:ph idx="13"/>
          </p:nvPr>
        </p:nvSpPr>
        <p:spPr>
          <a:xfrm>
            <a:off x="6819093" y="1961187"/>
            <a:ext cx="5040000" cy="4215775"/>
          </a:xfrm>
        </p:spPr>
        <p:txBody>
          <a:bodyPr/>
          <a:lstStyle>
            <a:lvl1pPr marL="177800" indent="-177800">
              <a:lnSpc>
                <a:spcPct val="110000"/>
              </a:lnSpc>
              <a:defRPr sz="2400">
                <a:solidFill>
                  <a:schemeClr val="bg1"/>
                </a:solidFill>
              </a:defRPr>
            </a:lvl1pPr>
            <a:lvl2pPr marL="446088" indent="-177800">
              <a:lnSpc>
                <a:spcPct val="110000"/>
              </a:lnSpc>
              <a:defRPr sz="1800">
                <a:solidFill>
                  <a:schemeClr val="bg1"/>
                </a:solidFill>
              </a:defRPr>
            </a:lvl2pPr>
            <a:lvl3pPr marL="717550" indent="-179388">
              <a:lnSpc>
                <a:spcPct val="110000"/>
              </a:lnSpc>
              <a:defRPr sz="1200">
                <a:solidFill>
                  <a:schemeClr val="bg1"/>
                </a:solidFill>
              </a:defRPr>
            </a:lvl3pPr>
            <a:lvl4pPr marL="985838" indent="-179388">
              <a:lnSpc>
                <a:spcPct val="110000"/>
              </a:lnSpc>
              <a:defRPr sz="1050">
                <a:solidFill>
                  <a:schemeClr val="bg1"/>
                </a:solidFill>
              </a:defRPr>
            </a:lvl4pPr>
            <a:lvl5pPr marL="1255713" indent="-177800">
              <a:lnSpc>
                <a:spcPct val="110000"/>
              </a:lnSpc>
              <a:defRPr sz="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7CD0263E-32BD-BE17-DD63-C6778AFF2E48}"/>
              </a:ext>
            </a:extLst>
          </p:cNvPr>
          <p:cNvSpPr>
            <a:spLocks noGrp="1"/>
          </p:cNvSpPr>
          <p:nvPr>
            <p:ph sz="quarter" idx="14"/>
          </p:nvPr>
        </p:nvSpPr>
        <p:spPr>
          <a:xfrm>
            <a:off x="6819238" y="821313"/>
            <a:ext cx="5040000" cy="934478"/>
          </a:xfrm>
          <a:noFill/>
        </p:spPr>
        <p:txBody>
          <a:bodyPr vert="horz" wrap="square" lIns="36000" tIns="36000" rIns="36000" bIns="36000" rtlCol="0" anchor="ctr">
            <a:spAutoFit/>
          </a:bodyPr>
          <a:lstStyle>
            <a:lvl1pPr>
              <a:lnSpc>
                <a:spcPct val="100000"/>
              </a:lnSpc>
              <a:defRPr lang="nl-BE"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spcBef>
                <a:spcPct val="0"/>
              </a:spcBef>
            </a:pPr>
            <a:r>
              <a:rPr lang="en-US"/>
              <a:t>Click to edit Master text styles</a:t>
            </a:r>
          </a:p>
        </p:txBody>
      </p:sp>
      <p:pic>
        <p:nvPicPr>
          <p:cNvPr id="8" name="Picture 7" descr="A picture containing text, electronics&#10;&#10;Description automatically generated">
            <a:extLst>
              <a:ext uri="{FF2B5EF4-FFF2-40B4-BE49-F238E27FC236}">
                <a16:creationId xmlns:a16="http://schemas.microsoft.com/office/drawing/2014/main" id="{47EFECC9-FF10-CD54-D9B3-F6AB1707239E}"/>
              </a:ext>
            </a:extLst>
          </p:cNvPr>
          <p:cNvPicPr>
            <a:picLocks noChangeAspect="1"/>
          </p:cNvPicPr>
          <p:nvPr userDrawn="1"/>
        </p:nvPicPr>
        <p:blipFill>
          <a:blip r:embed="rId2"/>
          <a:stretch>
            <a:fillRect/>
          </a:stretch>
        </p:blipFill>
        <p:spPr>
          <a:xfrm>
            <a:off x="203975" y="860030"/>
            <a:ext cx="1183522" cy="3005164"/>
          </a:xfrm>
          <a:prstGeom prst="rect">
            <a:avLst/>
          </a:prstGeom>
        </p:spPr>
      </p:pic>
      <p:pic>
        <p:nvPicPr>
          <p:cNvPr id="10" name="Picture 9" descr="A picture containing text, electronics&#10;&#10;Description automatically generated">
            <a:extLst>
              <a:ext uri="{FF2B5EF4-FFF2-40B4-BE49-F238E27FC236}">
                <a16:creationId xmlns:a16="http://schemas.microsoft.com/office/drawing/2014/main" id="{26164948-B6A8-671B-E1D1-DA21629FF0CA}"/>
              </a:ext>
            </a:extLst>
          </p:cNvPr>
          <p:cNvPicPr>
            <a:picLocks noChangeAspect="1"/>
          </p:cNvPicPr>
          <p:nvPr userDrawn="1"/>
        </p:nvPicPr>
        <p:blipFill rotWithShape="1">
          <a:blip r:embed="rId2"/>
          <a:srcRect b="27487"/>
          <a:stretch/>
        </p:blipFill>
        <p:spPr>
          <a:xfrm>
            <a:off x="203975" y="3997822"/>
            <a:ext cx="1183522" cy="2179140"/>
          </a:xfrm>
          <a:prstGeom prst="rect">
            <a:avLst/>
          </a:prstGeom>
        </p:spPr>
      </p:pic>
      <p:pic>
        <p:nvPicPr>
          <p:cNvPr id="11" name="Google Shape;349;p26">
            <a:extLst>
              <a:ext uri="{FF2B5EF4-FFF2-40B4-BE49-F238E27FC236}">
                <a16:creationId xmlns:a16="http://schemas.microsoft.com/office/drawing/2014/main" id="{39738E8A-68CB-A225-4A4F-52E5983054B8}"/>
              </a:ext>
            </a:extLst>
          </p:cNvPr>
          <p:cNvPicPr preferRelativeResize="0"/>
          <p:nvPr userDrawn="1"/>
        </p:nvPicPr>
        <p:blipFill rotWithShape="1">
          <a:blip r:embed="rId3">
            <a:alphaModFix/>
          </a:blip>
          <a:srcRect/>
          <a:stretch/>
        </p:blipFill>
        <p:spPr>
          <a:xfrm>
            <a:off x="50399" y="6361140"/>
            <a:ext cx="468000" cy="468000"/>
          </a:xfrm>
          <a:prstGeom prst="rect">
            <a:avLst/>
          </a:prstGeom>
          <a:noFill/>
          <a:ln>
            <a:noFill/>
          </a:ln>
        </p:spPr>
      </p:pic>
      <p:sp>
        <p:nvSpPr>
          <p:cNvPr id="14" name="Footer Placeholder 4">
            <a:extLst>
              <a:ext uri="{FF2B5EF4-FFF2-40B4-BE49-F238E27FC236}">
                <a16:creationId xmlns:a16="http://schemas.microsoft.com/office/drawing/2014/main" id="{A77507EF-CB9E-4086-F8EE-1F74BB9F448F}"/>
              </a:ext>
            </a:extLst>
          </p:cNvPr>
          <p:cNvSpPr>
            <a:spLocks noGrp="1"/>
          </p:cNvSpPr>
          <p:nvPr>
            <p:ph type="ftr" sz="quarter" idx="3"/>
          </p:nvPr>
        </p:nvSpPr>
        <p:spPr>
          <a:xfrm>
            <a:off x="838199" y="6649140"/>
            <a:ext cx="9072000" cy="180000"/>
          </a:xfrm>
          <a:prstGeom prst="rect">
            <a:avLst/>
          </a:prstGeom>
        </p:spPr>
        <p:txBody>
          <a:bodyPr vert="horz" lIns="36000" tIns="36000" rIns="36000" bIns="36000" rtlCol="0" anchor="ctr"/>
          <a:lstStyle>
            <a:lvl1pPr algn="l">
              <a:defRPr sz="800">
                <a:solidFill>
                  <a:schemeClr val="bg1"/>
                </a:solidFill>
              </a:defRPr>
            </a:lvl1pPr>
          </a:lstStyle>
          <a:p>
            <a:r>
              <a:rPr lang="en-US"/>
              <a:t>© 2024 CROPLAND: Credit Expo 2024</a:t>
            </a:r>
            <a:endParaRPr lang="en-GB"/>
          </a:p>
        </p:txBody>
      </p:sp>
      <p:pic>
        <p:nvPicPr>
          <p:cNvPr id="2" name="Picture 1" descr="Icon&#10;&#10;Description automatically generated">
            <a:extLst>
              <a:ext uri="{FF2B5EF4-FFF2-40B4-BE49-F238E27FC236}">
                <a16:creationId xmlns:a16="http://schemas.microsoft.com/office/drawing/2014/main" id="{EF725E34-880F-45EF-2F0F-B8C133DEAB44}"/>
              </a:ext>
            </a:extLst>
          </p:cNvPr>
          <p:cNvPicPr>
            <a:picLocks noChangeAspect="1"/>
          </p:cNvPicPr>
          <p:nvPr userDrawn="1"/>
        </p:nvPicPr>
        <p:blipFill>
          <a:blip r:embed="rId4"/>
          <a:stretch>
            <a:fillRect/>
          </a:stretch>
        </p:blipFill>
        <p:spPr>
          <a:xfrm>
            <a:off x="11012400" y="208800"/>
            <a:ext cx="972000" cy="216000"/>
          </a:xfrm>
          <a:prstGeom prst="rect">
            <a:avLst/>
          </a:prstGeom>
        </p:spPr>
      </p:pic>
    </p:spTree>
    <p:extLst>
      <p:ext uri="{BB962C8B-B14F-4D97-AF65-F5344CB8AC3E}">
        <p14:creationId xmlns:p14="http://schemas.microsoft.com/office/powerpoint/2010/main" val="694276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57382"/>
            <a:ext cx="9834991" cy="565146"/>
          </a:xfrm>
          <a:prstGeom prst="rect">
            <a:avLst/>
          </a:prstGeom>
          <a:solidFill>
            <a:schemeClr val="accent2"/>
          </a:solidFill>
        </p:spPr>
        <p:txBody>
          <a:bodyPr vert="horz" wrap="none" lIns="36000" tIns="36000" rIns="36000" bIns="36000" rtlCol="0" anchor="ctr">
            <a:sp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798105" y="6649140"/>
            <a:ext cx="792000" cy="180000"/>
          </a:xfrm>
          <a:prstGeom prst="rect">
            <a:avLst/>
          </a:prstGeom>
        </p:spPr>
        <p:txBody>
          <a:bodyPr vert="horz" lIns="36000" tIns="36000" rIns="36000" bIns="36000" rtlCol="0" anchor="ctr"/>
          <a:lstStyle>
            <a:lvl1pPr algn="r">
              <a:defRPr sz="800">
                <a:solidFill>
                  <a:schemeClr val="accent6">
                    <a:lumMod val="50000"/>
                  </a:schemeClr>
                </a:solidFill>
              </a:defRPr>
            </a:lvl1pPr>
          </a:lstStyle>
          <a:p>
            <a:r>
              <a:rPr lang="en-BE"/>
              <a:t>25-Apr-24</a:t>
            </a:r>
            <a:endParaRPr lang="en-GB"/>
          </a:p>
        </p:txBody>
      </p:sp>
      <p:sp>
        <p:nvSpPr>
          <p:cNvPr id="5" name="Footer Placeholder 4"/>
          <p:cNvSpPr>
            <a:spLocks noGrp="1"/>
          </p:cNvSpPr>
          <p:nvPr>
            <p:ph type="ftr" sz="quarter" idx="3"/>
          </p:nvPr>
        </p:nvSpPr>
        <p:spPr>
          <a:xfrm>
            <a:off x="838199" y="6649140"/>
            <a:ext cx="9072000" cy="180000"/>
          </a:xfrm>
          <a:prstGeom prst="rect">
            <a:avLst/>
          </a:prstGeom>
        </p:spPr>
        <p:txBody>
          <a:bodyPr vert="horz" lIns="36000" tIns="36000" rIns="36000" bIns="36000" rtlCol="0" anchor="ctr"/>
          <a:lstStyle>
            <a:lvl1pPr algn="l">
              <a:defRPr sz="800">
                <a:solidFill>
                  <a:schemeClr val="accent6">
                    <a:lumMod val="50000"/>
                  </a:schemeClr>
                </a:solidFill>
              </a:defRPr>
            </a:lvl1pPr>
          </a:lstStyle>
          <a:p>
            <a:r>
              <a:rPr lang="en-US"/>
              <a:t>© 2024 CROPLAND: Credit Expo 2024</a:t>
            </a:r>
            <a:endParaRPr lang="en-GB"/>
          </a:p>
        </p:txBody>
      </p:sp>
      <p:sp>
        <p:nvSpPr>
          <p:cNvPr id="6" name="Slide Number Placeholder 5"/>
          <p:cNvSpPr>
            <a:spLocks noGrp="1"/>
          </p:cNvSpPr>
          <p:nvPr>
            <p:ph type="sldNum" sz="quarter" idx="4"/>
          </p:nvPr>
        </p:nvSpPr>
        <p:spPr>
          <a:xfrm>
            <a:off x="11769650" y="6649140"/>
            <a:ext cx="360000" cy="180000"/>
          </a:xfrm>
          <a:prstGeom prst="rect">
            <a:avLst/>
          </a:prstGeom>
        </p:spPr>
        <p:txBody>
          <a:bodyPr vert="horz" lIns="36000" tIns="36000" rIns="36000" bIns="36000" rtlCol="0" anchor="ctr"/>
          <a:lstStyle>
            <a:lvl1pPr algn="r">
              <a:defRPr sz="800">
                <a:solidFill>
                  <a:schemeClr val="accent6">
                    <a:lumMod val="50000"/>
                  </a:schemeClr>
                </a:solidFill>
              </a:defRPr>
            </a:lvl1pPr>
          </a:lstStyle>
          <a:p>
            <a:fld id="{CC7527E3-82C4-3942-9BA9-375B0ED21699}" type="slidenum">
              <a:rPr lang="en-GB" smtClean="0"/>
              <a:pPr/>
              <a:t>‹#›</a:t>
            </a:fld>
            <a:endParaRPr lang="en-GB"/>
          </a:p>
        </p:txBody>
      </p:sp>
      <p:pic>
        <p:nvPicPr>
          <p:cNvPr id="8" name="Picture 7" descr="Icon&#10;&#10;Description automatically generated">
            <a:extLst>
              <a:ext uri="{FF2B5EF4-FFF2-40B4-BE49-F238E27FC236}">
                <a16:creationId xmlns:a16="http://schemas.microsoft.com/office/drawing/2014/main" id="{DD4CC658-A4CF-0FB0-A0DD-76ED23F1C800}"/>
              </a:ext>
            </a:extLst>
          </p:cNvPr>
          <p:cNvPicPr>
            <a:picLocks noChangeAspect="1"/>
          </p:cNvPicPr>
          <p:nvPr userDrawn="1"/>
        </p:nvPicPr>
        <p:blipFill>
          <a:blip r:embed="rId20"/>
          <a:stretch>
            <a:fillRect/>
          </a:stretch>
        </p:blipFill>
        <p:spPr>
          <a:xfrm>
            <a:off x="11012302" y="208539"/>
            <a:ext cx="972000" cy="216000"/>
          </a:xfrm>
          <a:prstGeom prst="rect">
            <a:avLst/>
          </a:prstGeom>
        </p:spPr>
      </p:pic>
      <p:pic>
        <p:nvPicPr>
          <p:cNvPr id="10" name="Picture 9" descr="A picture containing vector graphics&#10;&#10;Description automatically generated">
            <a:extLst>
              <a:ext uri="{FF2B5EF4-FFF2-40B4-BE49-F238E27FC236}">
                <a16:creationId xmlns:a16="http://schemas.microsoft.com/office/drawing/2014/main" id="{3E716C10-5C66-B51A-3599-A6CC241312BA}"/>
              </a:ext>
            </a:extLst>
          </p:cNvPr>
          <p:cNvPicPr>
            <a:picLocks noChangeAspect="1"/>
          </p:cNvPicPr>
          <p:nvPr userDrawn="1"/>
        </p:nvPicPr>
        <p:blipFill>
          <a:blip r:embed="rId21"/>
          <a:stretch>
            <a:fillRect/>
          </a:stretch>
        </p:blipFill>
        <p:spPr>
          <a:xfrm>
            <a:off x="50102" y="6361140"/>
            <a:ext cx="468000" cy="468000"/>
          </a:xfrm>
          <a:prstGeom prst="rect">
            <a:avLst/>
          </a:prstGeom>
        </p:spPr>
      </p:pic>
      <p:pic>
        <p:nvPicPr>
          <p:cNvPr id="13" name="Content Placeholder 12" descr="A black text on a white background&#10;&#10;Description automatically generated">
            <a:extLst>
              <a:ext uri="{FF2B5EF4-FFF2-40B4-BE49-F238E27FC236}">
                <a16:creationId xmlns:a16="http://schemas.microsoft.com/office/drawing/2014/main" id="{AAC60EE9-21D3-F34B-B97E-9C692349E7D5}"/>
              </a:ext>
            </a:extLst>
          </p:cNvPr>
          <p:cNvPicPr>
            <a:picLocks noChangeAspect="1"/>
          </p:cNvPicPr>
          <p:nvPr userDrawn="1"/>
        </p:nvPicPr>
        <p:blipFill rotWithShape="1">
          <a:blip r:embed="rId22"/>
          <a:srcRect l="365" t="26082" r="-325" b="31616"/>
          <a:stretch/>
        </p:blipFill>
        <p:spPr>
          <a:xfrm>
            <a:off x="11458083" y="504049"/>
            <a:ext cx="510411" cy="216000"/>
          </a:xfrm>
          <a:prstGeom prst="rect">
            <a:avLst/>
          </a:prstGeom>
        </p:spPr>
      </p:pic>
    </p:spTree>
    <p:extLst>
      <p:ext uri="{BB962C8B-B14F-4D97-AF65-F5344CB8AC3E}">
        <p14:creationId xmlns:p14="http://schemas.microsoft.com/office/powerpoint/2010/main" val="2221039359"/>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6" r:id="rId3"/>
    <p:sldLayoutId id="2147483677" r:id="rId4"/>
    <p:sldLayoutId id="2147483670" r:id="rId5"/>
    <p:sldLayoutId id="2147483678" r:id="rId6"/>
    <p:sldLayoutId id="2147483679" r:id="rId7"/>
    <p:sldLayoutId id="2147483685" r:id="rId8"/>
    <p:sldLayoutId id="2147483686" r:id="rId9"/>
    <p:sldLayoutId id="2147483683" r:id="rId10"/>
    <p:sldLayoutId id="2147483689" r:id="rId11"/>
    <p:sldLayoutId id="2147483687" r:id="rId12"/>
    <p:sldLayoutId id="2147483674" r:id="rId13"/>
    <p:sldLayoutId id="2147483675" r:id="rId14"/>
    <p:sldLayoutId id="2147483680" r:id="rId15"/>
    <p:sldLayoutId id="2147483684" r:id="rId16"/>
    <p:sldLayoutId id="2147483681" r:id="rId17"/>
    <p:sldLayoutId id="2147483688" r:id="rId18"/>
  </p:sldLayoutIdLst>
  <p:hf hdr="0"/>
  <p:txStyles>
    <p:titleStyle>
      <a:lvl1pPr algn="l" defTabSz="914400" rtl="0" eaLnBrk="1" latinLnBrk="0" hangingPunct="1">
        <a:lnSpc>
          <a:spcPct val="100000"/>
        </a:lnSpc>
        <a:spcBef>
          <a:spcPct val="0"/>
        </a:spcBef>
        <a:buNone/>
        <a:defRPr sz="32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600" kern="1200">
          <a:solidFill>
            <a:schemeClr val="tx1"/>
          </a:solidFill>
          <a:latin typeface="+mn-lt"/>
          <a:ea typeface="+mn-ea"/>
          <a:cs typeface="+mn-cs"/>
        </a:defRPr>
      </a:lvl1pPr>
      <a:lvl2pPr marL="360363"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62865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3pPr>
      <a:lvl4pPr marL="895350" indent="0" algn="l" defTabSz="914400" rtl="0" eaLnBrk="1" latinLnBrk="0" hangingPunct="1">
        <a:lnSpc>
          <a:spcPct val="110000"/>
        </a:lnSpc>
        <a:spcBef>
          <a:spcPts val="500"/>
        </a:spcBef>
        <a:buFont typeface="Arial" panose="020B0604020202020204" pitchFamily="34" charset="0"/>
        <a:buNone/>
        <a:defRPr sz="1100" kern="1200">
          <a:solidFill>
            <a:schemeClr val="tx1"/>
          </a:solidFill>
          <a:latin typeface="+mn-lt"/>
          <a:ea typeface="+mn-ea"/>
          <a:cs typeface="+mn-cs"/>
        </a:defRPr>
      </a:lvl4pPr>
      <a:lvl5pPr marL="1163637" indent="0" algn="l" defTabSz="914400" rtl="0" eaLnBrk="1" latinLnBrk="0" hangingPunct="1">
        <a:lnSpc>
          <a:spcPct val="110000"/>
        </a:lnSpc>
        <a:spcBef>
          <a:spcPts val="50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sv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E08F61A-AC8C-4AB9-74D8-12F93443465E}"/>
              </a:ext>
            </a:extLst>
          </p:cNvPr>
          <p:cNvSpPr>
            <a:spLocks noGrp="1"/>
          </p:cNvSpPr>
          <p:nvPr>
            <p:ph type="subTitle" idx="1"/>
          </p:nvPr>
        </p:nvSpPr>
        <p:spPr/>
        <p:txBody>
          <a:bodyPr>
            <a:normAutofit fontScale="92500" lnSpcReduction="20000"/>
          </a:bodyPr>
          <a:lstStyle/>
          <a:p>
            <a:r>
              <a:rPr lang="nl-BE" dirty="0"/>
              <a:t>25-apr-2024</a:t>
            </a:r>
          </a:p>
        </p:txBody>
      </p:sp>
      <p:sp>
        <p:nvSpPr>
          <p:cNvPr id="2" name="Title 1">
            <a:extLst>
              <a:ext uri="{FF2B5EF4-FFF2-40B4-BE49-F238E27FC236}">
                <a16:creationId xmlns:a16="http://schemas.microsoft.com/office/drawing/2014/main" id="{E8555330-1068-C41A-A173-2A05E3EF1B95}"/>
              </a:ext>
            </a:extLst>
          </p:cNvPr>
          <p:cNvSpPr>
            <a:spLocks noGrp="1"/>
          </p:cNvSpPr>
          <p:nvPr>
            <p:ph type="ctrTitle"/>
          </p:nvPr>
        </p:nvSpPr>
        <p:spPr>
          <a:xfrm>
            <a:off x="1026543" y="5152123"/>
            <a:ext cx="10563017" cy="996033"/>
          </a:xfrm>
        </p:spPr>
        <p:txBody>
          <a:bodyPr/>
          <a:lstStyle/>
          <a:p>
            <a:r>
              <a:rPr lang="nl-NL" dirty="0"/>
              <a:t>AI: een hype of terecht hip?</a:t>
            </a:r>
            <a:br>
              <a:rPr lang="nl-NL" dirty="0"/>
            </a:br>
            <a:r>
              <a:rPr lang="nl-NL" sz="2800" i="1" dirty="0"/>
              <a:t>Een livespel met debiteuren</a:t>
            </a:r>
            <a:endParaRPr lang="nl-BE" sz="2800" i="1" dirty="0"/>
          </a:p>
        </p:txBody>
      </p:sp>
      <p:pic>
        <p:nvPicPr>
          <p:cNvPr id="4" name="Picture 3" descr="A black text on a white background&#10;&#10;Description automatically generated">
            <a:extLst>
              <a:ext uri="{FF2B5EF4-FFF2-40B4-BE49-F238E27FC236}">
                <a16:creationId xmlns:a16="http://schemas.microsoft.com/office/drawing/2014/main" id="{D8813D91-89C4-ACB0-1CC4-01C4FC8BA352}"/>
              </a:ext>
            </a:extLst>
          </p:cNvPr>
          <p:cNvPicPr>
            <a:picLocks noChangeAspect="1"/>
          </p:cNvPicPr>
          <p:nvPr/>
        </p:nvPicPr>
        <p:blipFill rotWithShape="1">
          <a:blip r:embed="rId2"/>
          <a:srcRect t="23910" b="29544"/>
          <a:stretch/>
        </p:blipFill>
        <p:spPr>
          <a:xfrm>
            <a:off x="9414463" y="1112627"/>
            <a:ext cx="2143125" cy="997527"/>
          </a:xfrm>
          <a:prstGeom prst="rect">
            <a:avLst/>
          </a:prstGeom>
        </p:spPr>
      </p:pic>
    </p:spTree>
    <p:extLst>
      <p:ext uri="{BB962C8B-B14F-4D97-AF65-F5344CB8AC3E}">
        <p14:creationId xmlns:p14="http://schemas.microsoft.com/office/powerpoint/2010/main" val="4242728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hand holding a letter in a mailbox&#10;&#10;Description automatically generated">
            <a:extLst>
              <a:ext uri="{FF2B5EF4-FFF2-40B4-BE49-F238E27FC236}">
                <a16:creationId xmlns:a16="http://schemas.microsoft.com/office/drawing/2014/main" id="{C7CBB70C-6575-B59E-1312-72944CDC4C16}"/>
              </a:ext>
            </a:extLst>
          </p:cNvPr>
          <p:cNvPicPr>
            <a:picLocks noGrp="1" noChangeAspect="1"/>
          </p:cNvPicPr>
          <p:nvPr>
            <p:ph idx="1"/>
          </p:nvPr>
        </p:nvPicPr>
        <p:blipFill>
          <a:blip r:embed="rId2"/>
          <a:stretch>
            <a:fillRect/>
          </a:stretch>
        </p:blipFill>
        <p:spPr>
          <a:xfrm>
            <a:off x="6813165" y="1975871"/>
            <a:ext cx="5378835" cy="3585890"/>
          </a:xfrm>
        </p:spPr>
      </p:pic>
      <p:sp>
        <p:nvSpPr>
          <p:cNvPr id="3" name="Date Placeholder 2">
            <a:extLst>
              <a:ext uri="{FF2B5EF4-FFF2-40B4-BE49-F238E27FC236}">
                <a16:creationId xmlns:a16="http://schemas.microsoft.com/office/drawing/2014/main" id="{F6EB6004-22C8-88C9-7407-11DD5EE00CB7}"/>
              </a:ext>
            </a:extLst>
          </p:cNvPr>
          <p:cNvSpPr>
            <a:spLocks noGrp="1"/>
          </p:cNvSpPr>
          <p:nvPr>
            <p:ph type="dt" sz="half" idx="10"/>
          </p:nvPr>
        </p:nvSpPr>
        <p:spPr/>
        <p:txBody>
          <a:bodyPr/>
          <a:lstStyle/>
          <a:p>
            <a:r>
              <a:rPr lang="en-BE"/>
              <a:t>25-Apr-24</a:t>
            </a:r>
            <a:endParaRPr lang="en-GB"/>
          </a:p>
        </p:txBody>
      </p:sp>
      <p:sp>
        <p:nvSpPr>
          <p:cNvPr id="4" name="Slide Number Placeholder 3">
            <a:extLst>
              <a:ext uri="{FF2B5EF4-FFF2-40B4-BE49-F238E27FC236}">
                <a16:creationId xmlns:a16="http://schemas.microsoft.com/office/drawing/2014/main" id="{2FD46205-9DCE-E482-9B05-FCB50C7191BC}"/>
              </a:ext>
            </a:extLst>
          </p:cNvPr>
          <p:cNvSpPr>
            <a:spLocks noGrp="1"/>
          </p:cNvSpPr>
          <p:nvPr>
            <p:ph type="sldNum" sz="quarter" idx="12"/>
          </p:nvPr>
        </p:nvSpPr>
        <p:spPr/>
        <p:txBody>
          <a:bodyPr/>
          <a:lstStyle/>
          <a:p>
            <a:fld id="{CC7527E3-82C4-3942-9BA9-375B0ED21699}" type="slidenum">
              <a:rPr lang="en-BE" smtClean="0"/>
              <a:t>10</a:t>
            </a:fld>
            <a:endParaRPr lang="en-BE"/>
          </a:p>
        </p:txBody>
      </p:sp>
      <p:sp>
        <p:nvSpPr>
          <p:cNvPr id="6" name="Title 5">
            <a:extLst>
              <a:ext uri="{FF2B5EF4-FFF2-40B4-BE49-F238E27FC236}">
                <a16:creationId xmlns:a16="http://schemas.microsoft.com/office/drawing/2014/main" id="{8D4DF166-35B9-935A-8D0E-8D89416F884A}"/>
              </a:ext>
            </a:extLst>
          </p:cNvPr>
          <p:cNvSpPr>
            <a:spLocks noGrp="1"/>
          </p:cNvSpPr>
          <p:nvPr>
            <p:ph type="title"/>
          </p:nvPr>
        </p:nvSpPr>
        <p:spPr>
          <a:xfrm>
            <a:off x="838200" y="779860"/>
            <a:ext cx="6228234" cy="503590"/>
          </a:xfrm>
        </p:spPr>
        <p:txBody>
          <a:bodyPr/>
          <a:lstStyle/>
          <a:p>
            <a:r>
              <a:rPr lang="fr-BE" dirty="0"/>
              <a:t>Use case: hoe zal je reageren?</a:t>
            </a:r>
            <a:endParaRPr lang="nl-BE" dirty="0"/>
          </a:p>
        </p:txBody>
      </p:sp>
      <p:sp>
        <p:nvSpPr>
          <p:cNvPr id="7" name="Footer Placeholder 6">
            <a:extLst>
              <a:ext uri="{FF2B5EF4-FFF2-40B4-BE49-F238E27FC236}">
                <a16:creationId xmlns:a16="http://schemas.microsoft.com/office/drawing/2014/main" id="{F21EE22F-6F7D-5B3A-FE2C-2F6C39BCAFBA}"/>
              </a:ext>
            </a:extLst>
          </p:cNvPr>
          <p:cNvSpPr>
            <a:spLocks noGrp="1"/>
          </p:cNvSpPr>
          <p:nvPr>
            <p:ph type="ftr" sz="quarter" idx="3"/>
          </p:nvPr>
        </p:nvSpPr>
        <p:spPr/>
        <p:txBody>
          <a:bodyPr/>
          <a:lstStyle/>
          <a:p>
            <a:r>
              <a:rPr lang="en-US"/>
              <a:t>© 2024 CROPLAND: Credit Expo 2024</a:t>
            </a:r>
            <a:endParaRPr lang="en-GB"/>
          </a:p>
        </p:txBody>
      </p:sp>
      <p:sp>
        <p:nvSpPr>
          <p:cNvPr id="10" name="Content Placeholder 3">
            <a:extLst>
              <a:ext uri="{FF2B5EF4-FFF2-40B4-BE49-F238E27FC236}">
                <a16:creationId xmlns:a16="http://schemas.microsoft.com/office/drawing/2014/main" id="{63ABB4EB-8EC2-BC9E-BB21-84A94AE8579C}"/>
              </a:ext>
            </a:extLst>
          </p:cNvPr>
          <p:cNvSpPr txBox="1">
            <a:spLocks/>
          </p:cNvSpPr>
          <p:nvPr/>
        </p:nvSpPr>
        <p:spPr>
          <a:xfrm>
            <a:off x="838199" y="2204393"/>
            <a:ext cx="6054970" cy="3523804"/>
          </a:xfrm>
          <a:prstGeom prst="rect">
            <a:avLst/>
          </a:prstGeom>
        </p:spPr>
        <p:txBody>
          <a:bodyPr vert="horz" lIns="91440" tIns="45720" rIns="91440" bIns="45720" rtlCol="0">
            <a:normAutofit/>
          </a:bodyPr>
          <a:lstStyle>
            <a:lvl1pPr marL="177800" indent="-177800" algn="l" defTabSz="914400" rtl="0" eaLnBrk="1" latinLnBrk="0" hangingPunct="1">
              <a:lnSpc>
                <a:spcPct val="110000"/>
              </a:lnSpc>
              <a:spcBef>
                <a:spcPts val="1000"/>
              </a:spcBef>
              <a:buFont typeface="Arial" panose="020B0604020202020204" pitchFamily="34" charset="0"/>
              <a:buNone/>
              <a:defRPr sz="2600" kern="1200">
                <a:solidFill>
                  <a:schemeClr val="tx1"/>
                </a:solidFill>
                <a:latin typeface="+mn-lt"/>
                <a:ea typeface="+mn-ea"/>
                <a:cs typeface="+mn-cs"/>
              </a:defRPr>
            </a:lvl1pPr>
            <a:lvl2pPr marL="446088" indent="-17780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717550" indent="-179388"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3pPr>
            <a:lvl4pPr marL="985838" indent="-179388" algn="l" defTabSz="914400" rtl="0" eaLnBrk="1" latinLnBrk="0" hangingPunct="1">
              <a:lnSpc>
                <a:spcPct val="110000"/>
              </a:lnSpc>
              <a:spcBef>
                <a:spcPts val="500"/>
              </a:spcBef>
              <a:buFont typeface="Arial" panose="020B0604020202020204" pitchFamily="34" charset="0"/>
              <a:buNone/>
              <a:defRPr sz="1100" kern="1200">
                <a:solidFill>
                  <a:schemeClr val="tx1"/>
                </a:solidFill>
                <a:latin typeface="+mn-lt"/>
                <a:ea typeface="+mn-ea"/>
                <a:cs typeface="+mn-cs"/>
              </a:defRPr>
            </a:lvl4pPr>
            <a:lvl5pPr marL="1255713" indent="-177800" algn="l" defTabSz="914400" rtl="0" eaLnBrk="1" latinLnBrk="0" hangingPunct="1">
              <a:lnSpc>
                <a:spcPct val="110000"/>
              </a:lnSpc>
              <a:spcBef>
                <a:spcPts val="50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nl-BE" sz="1800" dirty="0">
                <a:solidFill>
                  <a:schemeClr val="accent6">
                    <a:lumMod val="10000"/>
                  </a:schemeClr>
                </a:solidFill>
              </a:rPr>
              <a:t>Jij, als debiteur, kreeg alle noodzakelijke aanmaningen, maar betaalde niet.  Het dossier werd overgemaakt aan la-on.</a:t>
            </a:r>
          </a:p>
          <a:p>
            <a:pPr marL="514350" indent="-514350">
              <a:buFont typeface="+mj-lt"/>
              <a:buAutoNum type="arabicPeriod"/>
            </a:pPr>
            <a:endParaRPr lang="nl-BE" sz="1800" dirty="0">
              <a:solidFill>
                <a:schemeClr val="accent6">
                  <a:lumMod val="10000"/>
                </a:schemeClr>
              </a:solidFill>
            </a:endParaRPr>
          </a:p>
          <a:p>
            <a:pPr marL="514350" indent="-514350">
              <a:buFont typeface="+mj-lt"/>
              <a:buAutoNum type="arabicPeriod"/>
            </a:pPr>
            <a:r>
              <a:rPr lang="nl-BE" sz="1800" dirty="0">
                <a:solidFill>
                  <a:schemeClr val="accent6">
                    <a:lumMod val="10000"/>
                  </a:schemeClr>
                </a:solidFill>
              </a:rPr>
              <a:t>La-on verstuurt nu de eerste communicatie met verzoek om het openstaand saldo te betalen.</a:t>
            </a:r>
          </a:p>
          <a:p>
            <a:pPr marL="514350" indent="-514350">
              <a:buFont typeface="+mj-lt"/>
              <a:buAutoNum type="arabicPeriod"/>
            </a:pPr>
            <a:endParaRPr lang="nl-BE" sz="1800" dirty="0">
              <a:solidFill>
                <a:schemeClr val="accent6">
                  <a:lumMod val="10000"/>
                </a:schemeClr>
              </a:solidFill>
            </a:endParaRPr>
          </a:p>
          <a:p>
            <a:pPr marL="514350" indent="-514350">
              <a:buFont typeface="+mj-lt"/>
              <a:buAutoNum type="arabicPeriod"/>
            </a:pPr>
            <a:r>
              <a:rPr lang="nl-BE" sz="1800" dirty="0">
                <a:solidFill>
                  <a:srgbClr val="000000"/>
                </a:solidFill>
              </a:rPr>
              <a:t> </a:t>
            </a:r>
            <a:r>
              <a:rPr lang="nl-BE" sz="1800" dirty="0">
                <a:solidFill>
                  <a:schemeClr val="bg1"/>
                </a:solidFill>
                <a:highlight>
                  <a:srgbClr val="339DB1"/>
                </a:highlight>
              </a:rPr>
              <a:t>JIJ BENT DEBITEUR: HOE REAGEER JIJ …. ?</a:t>
            </a:r>
          </a:p>
        </p:txBody>
      </p:sp>
    </p:spTree>
    <p:extLst>
      <p:ext uri="{BB962C8B-B14F-4D97-AF65-F5344CB8AC3E}">
        <p14:creationId xmlns:p14="http://schemas.microsoft.com/office/powerpoint/2010/main" val="1164928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0671C9-CB6B-F8E9-AA98-53F4C33EF2E7}"/>
              </a:ext>
            </a:extLst>
          </p:cNvPr>
          <p:cNvSpPr>
            <a:spLocks noGrp="1"/>
          </p:cNvSpPr>
          <p:nvPr>
            <p:ph type="title"/>
          </p:nvPr>
        </p:nvSpPr>
        <p:spPr>
          <a:xfrm>
            <a:off x="838200" y="779860"/>
            <a:ext cx="2602242" cy="503590"/>
          </a:xfrm>
        </p:spPr>
        <p:txBody>
          <a:bodyPr/>
          <a:lstStyle/>
          <a:p>
            <a:r>
              <a:rPr lang="nl-NL"/>
              <a:t>Stappenplan</a:t>
            </a:r>
          </a:p>
        </p:txBody>
      </p:sp>
      <p:sp>
        <p:nvSpPr>
          <p:cNvPr id="3" name="Date Placeholder 2">
            <a:extLst>
              <a:ext uri="{FF2B5EF4-FFF2-40B4-BE49-F238E27FC236}">
                <a16:creationId xmlns:a16="http://schemas.microsoft.com/office/drawing/2014/main" id="{AF3C108B-238F-0231-7796-F04E629A6AC3}"/>
              </a:ext>
            </a:extLst>
          </p:cNvPr>
          <p:cNvSpPr>
            <a:spLocks noGrp="1"/>
          </p:cNvSpPr>
          <p:nvPr>
            <p:ph type="dt" sz="half" idx="10"/>
          </p:nvPr>
        </p:nvSpPr>
        <p:spPr/>
        <p:txBody>
          <a:bodyPr/>
          <a:lstStyle/>
          <a:p>
            <a:r>
              <a:rPr lang="en-BE"/>
              <a:t>25-Apr-24</a:t>
            </a:r>
            <a:endParaRPr lang="en-GB"/>
          </a:p>
        </p:txBody>
      </p:sp>
      <p:sp>
        <p:nvSpPr>
          <p:cNvPr id="7" name="Footer Placeholder 6">
            <a:extLst>
              <a:ext uri="{FF2B5EF4-FFF2-40B4-BE49-F238E27FC236}">
                <a16:creationId xmlns:a16="http://schemas.microsoft.com/office/drawing/2014/main" id="{3D88E364-A19F-B7E4-423E-E5CD2C8FEA70}"/>
              </a:ext>
            </a:extLst>
          </p:cNvPr>
          <p:cNvSpPr>
            <a:spLocks noGrp="1"/>
          </p:cNvSpPr>
          <p:nvPr>
            <p:ph type="ftr" sz="quarter" idx="11"/>
          </p:nvPr>
        </p:nvSpPr>
        <p:spPr/>
        <p:txBody>
          <a:bodyPr/>
          <a:lstStyle/>
          <a:p>
            <a:r>
              <a:rPr lang="en-US"/>
              <a:t>© 2024 CROPLAND: Credit Expo 2024</a:t>
            </a:r>
            <a:endParaRPr lang="en-GB"/>
          </a:p>
        </p:txBody>
      </p:sp>
      <p:sp>
        <p:nvSpPr>
          <p:cNvPr id="4" name="Slide Number Placeholder 3">
            <a:extLst>
              <a:ext uri="{FF2B5EF4-FFF2-40B4-BE49-F238E27FC236}">
                <a16:creationId xmlns:a16="http://schemas.microsoft.com/office/drawing/2014/main" id="{D326FD51-E950-CA13-37C2-132CA10AD737}"/>
              </a:ext>
            </a:extLst>
          </p:cNvPr>
          <p:cNvSpPr>
            <a:spLocks noGrp="1"/>
          </p:cNvSpPr>
          <p:nvPr>
            <p:ph type="sldNum" sz="quarter" idx="12"/>
          </p:nvPr>
        </p:nvSpPr>
        <p:spPr/>
        <p:txBody>
          <a:bodyPr/>
          <a:lstStyle/>
          <a:p>
            <a:fld id="{CC7527E3-82C4-3942-9BA9-375B0ED21699}" type="slidenum">
              <a:rPr lang="en-BE" smtClean="0"/>
              <a:t>11</a:t>
            </a:fld>
            <a:endParaRPr lang="en-BE"/>
          </a:p>
        </p:txBody>
      </p:sp>
      <p:pic>
        <p:nvPicPr>
          <p:cNvPr id="10" name="Picture 9" descr="A screenshot of a screenshot of a scan me&#10;&#10;Description automatically generated">
            <a:extLst>
              <a:ext uri="{FF2B5EF4-FFF2-40B4-BE49-F238E27FC236}">
                <a16:creationId xmlns:a16="http://schemas.microsoft.com/office/drawing/2014/main" id="{88E73B42-128D-8103-6FBB-3CDB3BFA64F7}"/>
              </a:ext>
            </a:extLst>
          </p:cNvPr>
          <p:cNvPicPr>
            <a:picLocks noChangeAspect="1"/>
          </p:cNvPicPr>
          <p:nvPr/>
        </p:nvPicPr>
        <p:blipFill>
          <a:blip r:embed="rId2"/>
          <a:stretch>
            <a:fillRect/>
          </a:stretch>
        </p:blipFill>
        <p:spPr>
          <a:xfrm>
            <a:off x="102309" y="1332244"/>
            <a:ext cx="12097221" cy="5023799"/>
          </a:xfrm>
          <a:prstGeom prst="rect">
            <a:avLst/>
          </a:prstGeom>
        </p:spPr>
      </p:pic>
    </p:spTree>
    <p:extLst>
      <p:ext uri="{BB962C8B-B14F-4D97-AF65-F5344CB8AC3E}">
        <p14:creationId xmlns:p14="http://schemas.microsoft.com/office/powerpoint/2010/main" val="1721589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BAA0AE9-A80F-1A00-E785-735F5C726700}"/>
              </a:ext>
            </a:extLst>
          </p:cNvPr>
          <p:cNvSpPr>
            <a:spLocks noGrp="1"/>
          </p:cNvSpPr>
          <p:nvPr>
            <p:ph type="dt" sz="half" idx="10"/>
          </p:nvPr>
        </p:nvSpPr>
        <p:spPr/>
        <p:txBody>
          <a:bodyPr/>
          <a:lstStyle/>
          <a:p>
            <a:r>
              <a:rPr lang="en-BE"/>
              <a:t>25-Apr-24</a:t>
            </a:r>
            <a:endParaRPr lang="en-GB"/>
          </a:p>
        </p:txBody>
      </p:sp>
      <p:sp>
        <p:nvSpPr>
          <p:cNvPr id="4" name="Slide Number Placeholder 3">
            <a:extLst>
              <a:ext uri="{FF2B5EF4-FFF2-40B4-BE49-F238E27FC236}">
                <a16:creationId xmlns:a16="http://schemas.microsoft.com/office/drawing/2014/main" id="{5CB783F4-1FFA-7E8F-630B-E8F3DB334FFE}"/>
              </a:ext>
            </a:extLst>
          </p:cNvPr>
          <p:cNvSpPr>
            <a:spLocks noGrp="1"/>
          </p:cNvSpPr>
          <p:nvPr>
            <p:ph type="sldNum" sz="quarter" idx="12"/>
          </p:nvPr>
        </p:nvSpPr>
        <p:spPr/>
        <p:txBody>
          <a:bodyPr/>
          <a:lstStyle/>
          <a:p>
            <a:fld id="{CC7527E3-82C4-3942-9BA9-375B0ED21699}" type="slidenum">
              <a:rPr lang="en-BE" smtClean="0"/>
              <a:t>12</a:t>
            </a:fld>
            <a:endParaRPr lang="en-BE"/>
          </a:p>
        </p:txBody>
      </p:sp>
      <p:sp>
        <p:nvSpPr>
          <p:cNvPr id="7" name="Footer Placeholder 6">
            <a:extLst>
              <a:ext uri="{FF2B5EF4-FFF2-40B4-BE49-F238E27FC236}">
                <a16:creationId xmlns:a16="http://schemas.microsoft.com/office/drawing/2014/main" id="{7EE37890-46F0-850A-CBDE-D07FF30D99F8}"/>
              </a:ext>
            </a:extLst>
          </p:cNvPr>
          <p:cNvSpPr>
            <a:spLocks noGrp="1"/>
          </p:cNvSpPr>
          <p:nvPr>
            <p:ph type="ftr" sz="quarter" idx="3"/>
          </p:nvPr>
        </p:nvSpPr>
        <p:spPr/>
        <p:txBody>
          <a:bodyPr/>
          <a:lstStyle/>
          <a:p>
            <a:r>
              <a:rPr lang="en-US"/>
              <a:t>© 2024 CROPLAND: Credit Expo 2024</a:t>
            </a:r>
            <a:endParaRPr lang="en-GB"/>
          </a:p>
        </p:txBody>
      </p:sp>
      <p:sp>
        <p:nvSpPr>
          <p:cNvPr id="2" name="Rectangle 1">
            <a:extLst>
              <a:ext uri="{FF2B5EF4-FFF2-40B4-BE49-F238E27FC236}">
                <a16:creationId xmlns:a16="http://schemas.microsoft.com/office/drawing/2014/main" id="{1C7DA455-4904-9353-1A6C-13C23237260C}"/>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13">
            <a:extLst>
              <a:ext uri="{FF2B5EF4-FFF2-40B4-BE49-F238E27FC236}">
                <a16:creationId xmlns:a16="http://schemas.microsoft.com/office/drawing/2014/main" id="{F83B4E9A-688A-B64A-348A-E30602B435FD}"/>
              </a:ext>
            </a:extLst>
          </p:cNvPr>
          <p:cNvPicPr>
            <a:picLocks noChangeAspect="1"/>
          </p:cNvPicPr>
          <p:nvPr/>
        </p:nvPicPr>
        <p:blipFill>
          <a:blip r:embed="rId2"/>
          <a:stretch>
            <a:fillRect/>
          </a:stretch>
        </p:blipFill>
        <p:spPr>
          <a:xfrm>
            <a:off x="0" y="236585"/>
            <a:ext cx="12192976" cy="6189785"/>
          </a:xfrm>
          <a:prstGeom prst="rect">
            <a:avLst/>
          </a:prstGeom>
          <a:ln>
            <a:noFill/>
          </a:ln>
        </p:spPr>
      </p:pic>
    </p:spTree>
    <p:extLst>
      <p:ext uri="{BB962C8B-B14F-4D97-AF65-F5344CB8AC3E}">
        <p14:creationId xmlns:p14="http://schemas.microsoft.com/office/powerpoint/2010/main" val="1515116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6D228-E401-A455-DB14-211CD343D0F4}"/>
              </a:ext>
            </a:extLst>
          </p:cNvPr>
          <p:cNvSpPr>
            <a:spLocks noGrp="1"/>
          </p:cNvSpPr>
          <p:nvPr>
            <p:ph type="title"/>
          </p:nvPr>
        </p:nvSpPr>
        <p:spPr>
          <a:xfrm>
            <a:off x="838200" y="779860"/>
            <a:ext cx="6960807" cy="503590"/>
          </a:xfrm>
        </p:spPr>
        <p:txBody>
          <a:bodyPr/>
          <a:lstStyle/>
          <a:p>
            <a:r>
              <a:rPr lang="nl-BE" dirty="0"/>
              <a:t>Beste debiteur, hoe antwoord jij?</a:t>
            </a:r>
          </a:p>
        </p:txBody>
      </p:sp>
      <p:sp>
        <p:nvSpPr>
          <p:cNvPr id="3" name="Date Placeholder 2">
            <a:extLst>
              <a:ext uri="{FF2B5EF4-FFF2-40B4-BE49-F238E27FC236}">
                <a16:creationId xmlns:a16="http://schemas.microsoft.com/office/drawing/2014/main" id="{EDA95884-B157-6452-F155-6E203E0C5013}"/>
              </a:ext>
            </a:extLst>
          </p:cNvPr>
          <p:cNvSpPr>
            <a:spLocks noGrp="1"/>
          </p:cNvSpPr>
          <p:nvPr>
            <p:ph type="dt" sz="half" idx="10"/>
          </p:nvPr>
        </p:nvSpPr>
        <p:spPr/>
        <p:txBody>
          <a:bodyPr/>
          <a:lstStyle/>
          <a:p>
            <a:r>
              <a:rPr lang="en-BE"/>
              <a:t>25-Apr-24</a:t>
            </a:r>
            <a:endParaRPr lang="en-GB"/>
          </a:p>
        </p:txBody>
      </p:sp>
      <p:sp>
        <p:nvSpPr>
          <p:cNvPr id="7" name="Footer Placeholder 6">
            <a:extLst>
              <a:ext uri="{FF2B5EF4-FFF2-40B4-BE49-F238E27FC236}">
                <a16:creationId xmlns:a16="http://schemas.microsoft.com/office/drawing/2014/main" id="{A3077DFF-23F0-738C-CBCD-1449BED4E5C5}"/>
              </a:ext>
            </a:extLst>
          </p:cNvPr>
          <p:cNvSpPr>
            <a:spLocks noGrp="1"/>
          </p:cNvSpPr>
          <p:nvPr>
            <p:ph type="ftr" sz="quarter" idx="11"/>
          </p:nvPr>
        </p:nvSpPr>
        <p:spPr/>
        <p:txBody>
          <a:bodyPr/>
          <a:lstStyle/>
          <a:p>
            <a:r>
              <a:rPr lang="en-US"/>
              <a:t>© 2024 CROPLAND: Credit Expo 2024</a:t>
            </a:r>
            <a:endParaRPr lang="en-GB"/>
          </a:p>
        </p:txBody>
      </p:sp>
      <p:sp>
        <p:nvSpPr>
          <p:cNvPr id="4" name="Slide Number Placeholder 3">
            <a:extLst>
              <a:ext uri="{FF2B5EF4-FFF2-40B4-BE49-F238E27FC236}">
                <a16:creationId xmlns:a16="http://schemas.microsoft.com/office/drawing/2014/main" id="{2B78A6C8-AB62-03CC-1BE4-5D330F36FBA9}"/>
              </a:ext>
            </a:extLst>
          </p:cNvPr>
          <p:cNvSpPr>
            <a:spLocks noGrp="1"/>
          </p:cNvSpPr>
          <p:nvPr>
            <p:ph type="sldNum" sz="quarter" idx="12"/>
          </p:nvPr>
        </p:nvSpPr>
        <p:spPr/>
        <p:txBody>
          <a:bodyPr/>
          <a:lstStyle/>
          <a:p>
            <a:fld id="{CC7527E3-82C4-3942-9BA9-375B0ED21699}" type="slidenum">
              <a:rPr lang="en-BE" smtClean="0"/>
              <a:t>13</a:t>
            </a:fld>
            <a:endParaRPr lang="en-BE"/>
          </a:p>
        </p:txBody>
      </p:sp>
      <p:pic>
        <p:nvPicPr>
          <p:cNvPr id="9" name="Picture 8">
            <a:extLst>
              <a:ext uri="{FF2B5EF4-FFF2-40B4-BE49-F238E27FC236}">
                <a16:creationId xmlns:a16="http://schemas.microsoft.com/office/drawing/2014/main" id="{3C085B55-4F66-F054-7DAF-5B3740C59B03}"/>
              </a:ext>
            </a:extLst>
          </p:cNvPr>
          <p:cNvPicPr>
            <a:picLocks noChangeAspect="1"/>
          </p:cNvPicPr>
          <p:nvPr/>
        </p:nvPicPr>
        <p:blipFill>
          <a:blip r:embed="rId2"/>
          <a:stretch>
            <a:fillRect/>
          </a:stretch>
        </p:blipFill>
        <p:spPr>
          <a:xfrm>
            <a:off x="6096000" y="1720158"/>
            <a:ext cx="5101441" cy="4118423"/>
          </a:xfrm>
          <a:prstGeom prst="rect">
            <a:avLst/>
          </a:prstGeom>
          <a:effectLst>
            <a:outerShdw blurRad="50800" dist="38100" dir="2700000" algn="tl" rotWithShape="0">
              <a:prstClr val="black">
                <a:alpha val="40000"/>
              </a:prstClr>
            </a:outerShdw>
          </a:effectLst>
        </p:spPr>
      </p:pic>
      <p:pic>
        <p:nvPicPr>
          <p:cNvPr id="8" name="Picture 7" descr="A qr code on a white background&#10;&#10;Description automatically generated">
            <a:extLst>
              <a:ext uri="{FF2B5EF4-FFF2-40B4-BE49-F238E27FC236}">
                <a16:creationId xmlns:a16="http://schemas.microsoft.com/office/drawing/2014/main" id="{B3969720-DCFE-6A96-4AB8-BCB08C429D20}"/>
              </a:ext>
            </a:extLst>
          </p:cNvPr>
          <p:cNvPicPr>
            <a:picLocks noChangeAspect="1"/>
          </p:cNvPicPr>
          <p:nvPr/>
        </p:nvPicPr>
        <p:blipFill>
          <a:blip r:embed="rId3"/>
          <a:stretch>
            <a:fillRect/>
          </a:stretch>
        </p:blipFill>
        <p:spPr>
          <a:xfrm>
            <a:off x="1469745" y="2218859"/>
            <a:ext cx="2091787" cy="2752792"/>
          </a:xfrm>
          <a:prstGeom prst="rect">
            <a:avLst/>
          </a:prstGeom>
        </p:spPr>
      </p:pic>
      <p:sp>
        <p:nvSpPr>
          <p:cNvPr id="12" name="Right Arrow 11">
            <a:extLst>
              <a:ext uri="{FF2B5EF4-FFF2-40B4-BE49-F238E27FC236}">
                <a16:creationId xmlns:a16="http://schemas.microsoft.com/office/drawing/2014/main" id="{9DD9FB49-D4AF-ACE5-C174-FC286147764C}"/>
              </a:ext>
            </a:extLst>
          </p:cNvPr>
          <p:cNvSpPr/>
          <p:nvPr/>
        </p:nvSpPr>
        <p:spPr>
          <a:xfrm>
            <a:off x="4789408" y="4201125"/>
            <a:ext cx="1649757" cy="441214"/>
          </a:xfrm>
          <a:prstGeom prst="rightArrow">
            <a:avLst/>
          </a:prstGeom>
          <a:ln>
            <a:solidFill>
              <a:schemeClr val="tx1"/>
            </a:solid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20376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E06493-197F-5EEE-C274-D8E7C158AAF8}"/>
              </a:ext>
            </a:extLst>
          </p:cNvPr>
          <p:cNvPicPr>
            <a:picLocks noChangeAspect="1"/>
          </p:cNvPicPr>
          <p:nvPr/>
        </p:nvPicPr>
        <p:blipFill rotWithShape="1">
          <a:blip r:embed="rId2">
            <a:clrChange>
              <a:clrFrom>
                <a:srgbClr val="FFFFFF"/>
              </a:clrFrom>
              <a:clrTo>
                <a:srgbClr val="FFFFFF">
                  <a:alpha val="0"/>
                </a:srgbClr>
              </a:clrTo>
            </a:clrChange>
          </a:blip>
          <a:srcRect t="15289" r="41368" b="27582"/>
          <a:stretch/>
        </p:blipFill>
        <p:spPr>
          <a:xfrm>
            <a:off x="2922244" y="2628100"/>
            <a:ext cx="7954640" cy="3934630"/>
          </a:xfrm>
          <a:prstGeom prst="rect">
            <a:avLst/>
          </a:prstGeom>
          <a:ln>
            <a:noFill/>
          </a:ln>
        </p:spPr>
      </p:pic>
      <p:sp>
        <p:nvSpPr>
          <p:cNvPr id="3" name="Date Placeholder 2">
            <a:extLst>
              <a:ext uri="{FF2B5EF4-FFF2-40B4-BE49-F238E27FC236}">
                <a16:creationId xmlns:a16="http://schemas.microsoft.com/office/drawing/2014/main" id="{FA9CA371-8735-0AC8-D757-78A6476165ED}"/>
              </a:ext>
            </a:extLst>
          </p:cNvPr>
          <p:cNvSpPr>
            <a:spLocks noGrp="1"/>
          </p:cNvSpPr>
          <p:nvPr>
            <p:ph type="dt" sz="half" idx="10"/>
          </p:nvPr>
        </p:nvSpPr>
        <p:spPr/>
        <p:txBody>
          <a:bodyPr/>
          <a:lstStyle/>
          <a:p>
            <a:r>
              <a:rPr lang="en-BE"/>
              <a:t>25-Apr-24</a:t>
            </a:r>
            <a:endParaRPr lang="en-GB"/>
          </a:p>
        </p:txBody>
      </p:sp>
      <p:sp>
        <p:nvSpPr>
          <p:cNvPr id="4" name="Slide Number Placeholder 3">
            <a:extLst>
              <a:ext uri="{FF2B5EF4-FFF2-40B4-BE49-F238E27FC236}">
                <a16:creationId xmlns:a16="http://schemas.microsoft.com/office/drawing/2014/main" id="{E328F977-B4D4-91F2-0A15-C13D05C394BB}"/>
              </a:ext>
            </a:extLst>
          </p:cNvPr>
          <p:cNvSpPr>
            <a:spLocks noGrp="1"/>
          </p:cNvSpPr>
          <p:nvPr>
            <p:ph type="sldNum" sz="quarter" idx="12"/>
          </p:nvPr>
        </p:nvSpPr>
        <p:spPr/>
        <p:txBody>
          <a:bodyPr/>
          <a:lstStyle/>
          <a:p>
            <a:fld id="{CC7527E3-82C4-3942-9BA9-375B0ED21699}" type="slidenum">
              <a:rPr lang="en-BE" smtClean="0"/>
              <a:t>14</a:t>
            </a:fld>
            <a:endParaRPr lang="en-BE"/>
          </a:p>
        </p:txBody>
      </p:sp>
      <p:sp>
        <p:nvSpPr>
          <p:cNvPr id="6" name="Title 5">
            <a:extLst>
              <a:ext uri="{FF2B5EF4-FFF2-40B4-BE49-F238E27FC236}">
                <a16:creationId xmlns:a16="http://schemas.microsoft.com/office/drawing/2014/main" id="{FEA947AE-FC31-8E04-36E5-EF9E291DCA4D}"/>
              </a:ext>
            </a:extLst>
          </p:cNvPr>
          <p:cNvSpPr>
            <a:spLocks noGrp="1"/>
          </p:cNvSpPr>
          <p:nvPr>
            <p:ph type="title"/>
          </p:nvPr>
        </p:nvSpPr>
        <p:spPr>
          <a:xfrm>
            <a:off x="838200" y="779860"/>
            <a:ext cx="6071140" cy="503590"/>
          </a:xfrm>
        </p:spPr>
        <p:txBody>
          <a:bodyPr/>
          <a:lstStyle/>
          <a:p>
            <a:r>
              <a:rPr lang="nl-BE" dirty="0"/>
              <a:t>Vul het antwoordformulier in</a:t>
            </a:r>
          </a:p>
        </p:txBody>
      </p:sp>
      <p:sp>
        <p:nvSpPr>
          <p:cNvPr id="7" name="Footer Placeholder 6">
            <a:extLst>
              <a:ext uri="{FF2B5EF4-FFF2-40B4-BE49-F238E27FC236}">
                <a16:creationId xmlns:a16="http://schemas.microsoft.com/office/drawing/2014/main" id="{D9A906E6-4EFF-6ADA-7BD4-1068335AA16B}"/>
              </a:ext>
            </a:extLst>
          </p:cNvPr>
          <p:cNvSpPr>
            <a:spLocks noGrp="1"/>
          </p:cNvSpPr>
          <p:nvPr>
            <p:ph type="ftr" sz="quarter" idx="3"/>
          </p:nvPr>
        </p:nvSpPr>
        <p:spPr/>
        <p:txBody>
          <a:bodyPr/>
          <a:lstStyle/>
          <a:p>
            <a:r>
              <a:rPr lang="en-US"/>
              <a:t>© 2024 CROPLAND: Credit Expo 2024</a:t>
            </a:r>
            <a:endParaRPr lang="en-GB"/>
          </a:p>
        </p:txBody>
      </p:sp>
      <p:sp>
        <p:nvSpPr>
          <p:cNvPr id="10" name="Rectangle 9">
            <a:extLst>
              <a:ext uri="{FF2B5EF4-FFF2-40B4-BE49-F238E27FC236}">
                <a16:creationId xmlns:a16="http://schemas.microsoft.com/office/drawing/2014/main" id="{4E51C53D-AE8F-E719-7794-619BBB0FF54B}"/>
              </a:ext>
            </a:extLst>
          </p:cNvPr>
          <p:cNvSpPr/>
          <p:nvPr/>
        </p:nvSpPr>
        <p:spPr>
          <a:xfrm>
            <a:off x="1295087" y="1910335"/>
            <a:ext cx="9456063" cy="39835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11" name="Rectangle 10">
            <a:extLst>
              <a:ext uri="{FF2B5EF4-FFF2-40B4-BE49-F238E27FC236}">
                <a16:creationId xmlns:a16="http://schemas.microsoft.com/office/drawing/2014/main" id="{CC22A6FB-23AC-637B-9223-9CA707A9C754}"/>
              </a:ext>
            </a:extLst>
          </p:cNvPr>
          <p:cNvSpPr/>
          <p:nvPr/>
        </p:nvSpPr>
        <p:spPr>
          <a:xfrm>
            <a:off x="1295088" y="1910336"/>
            <a:ext cx="3152021" cy="398353"/>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BE"/>
          </a:p>
        </p:txBody>
      </p:sp>
      <p:sp>
        <p:nvSpPr>
          <p:cNvPr id="13" name="Rectangle 12">
            <a:extLst>
              <a:ext uri="{FF2B5EF4-FFF2-40B4-BE49-F238E27FC236}">
                <a16:creationId xmlns:a16="http://schemas.microsoft.com/office/drawing/2014/main" id="{CB58F12A-2847-038C-B0B8-865802B607AB}"/>
              </a:ext>
            </a:extLst>
          </p:cNvPr>
          <p:cNvSpPr/>
          <p:nvPr/>
        </p:nvSpPr>
        <p:spPr>
          <a:xfrm>
            <a:off x="4447109" y="1910336"/>
            <a:ext cx="3152021" cy="398353"/>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BE" dirty="0"/>
          </a:p>
        </p:txBody>
      </p:sp>
      <p:sp>
        <p:nvSpPr>
          <p:cNvPr id="14" name="Rectangle 13">
            <a:extLst>
              <a:ext uri="{FF2B5EF4-FFF2-40B4-BE49-F238E27FC236}">
                <a16:creationId xmlns:a16="http://schemas.microsoft.com/office/drawing/2014/main" id="{5E83B1EF-0811-9CF7-B1ED-300CD73ACFB7}"/>
              </a:ext>
            </a:extLst>
          </p:cNvPr>
          <p:cNvSpPr/>
          <p:nvPr/>
        </p:nvSpPr>
        <p:spPr>
          <a:xfrm>
            <a:off x="7599130" y="1910335"/>
            <a:ext cx="3152021" cy="398353"/>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BE"/>
          </a:p>
        </p:txBody>
      </p:sp>
      <p:pic>
        <p:nvPicPr>
          <p:cNvPr id="5" name="Graphic 4" descr="Hourglass Finished with solid fill">
            <a:extLst>
              <a:ext uri="{FF2B5EF4-FFF2-40B4-BE49-F238E27FC236}">
                <a16:creationId xmlns:a16="http://schemas.microsoft.com/office/drawing/2014/main" id="{F16B0DA0-8616-06CC-657F-CFCD134839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1733" y="1865568"/>
            <a:ext cx="352759" cy="352759"/>
          </a:xfrm>
          <a:prstGeom prst="rect">
            <a:avLst/>
          </a:prstGeom>
        </p:spPr>
      </p:pic>
      <p:sp>
        <p:nvSpPr>
          <p:cNvPr id="8" name="TextBox 7">
            <a:extLst>
              <a:ext uri="{FF2B5EF4-FFF2-40B4-BE49-F238E27FC236}">
                <a16:creationId xmlns:a16="http://schemas.microsoft.com/office/drawing/2014/main" id="{0871DCE5-E917-9CE2-E178-207606B80A4D}"/>
              </a:ext>
            </a:extLst>
          </p:cNvPr>
          <p:cNvSpPr txBox="1"/>
          <p:nvPr/>
        </p:nvSpPr>
        <p:spPr>
          <a:xfrm>
            <a:off x="10883279" y="2167704"/>
            <a:ext cx="537130" cy="230832"/>
          </a:xfrm>
          <a:prstGeom prst="rect">
            <a:avLst/>
          </a:prstGeom>
          <a:noFill/>
        </p:spPr>
        <p:txBody>
          <a:bodyPr wrap="square" rtlCol="0">
            <a:spAutoFit/>
          </a:bodyPr>
          <a:lstStyle/>
          <a:p>
            <a:pPr algn="ctr"/>
            <a:r>
              <a:rPr lang="nl-NL" sz="900"/>
              <a:t>03:00</a:t>
            </a:r>
          </a:p>
        </p:txBody>
      </p:sp>
    </p:spTree>
    <p:extLst>
      <p:ext uri="{BB962C8B-B14F-4D97-AF65-F5344CB8AC3E}">
        <p14:creationId xmlns:p14="http://schemas.microsoft.com/office/powerpoint/2010/main" val="2181192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9000"/>
                                        <p:tgtEl>
                                          <p:spTgt spid="11"/>
                                        </p:tgtEl>
                                      </p:cBhvr>
                                    </p:animEffect>
                                  </p:childTnLst>
                                </p:cTn>
                              </p:par>
                              <p:par>
                                <p:cTn id="8" presetID="22" presetClass="entr" presetSubtype="8" fill="hold" grpId="0" nodeType="withEffect">
                                  <p:stCondLst>
                                    <p:cond delay="520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9000"/>
                                        <p:tgtEl>
                                          <p:spTgt spid="13"/>
                                        </p:tgtEl>
                                      </p:cBhvr>
                                    </p:animEffect>
                                  </p:childTnLst>
                                </p:cTn>
                              </p:par>
                              <p:par>
                                <p:cTn id="11" presetID="22" presetClass="entr" presetSubtype="8" fill="hold" grpId="0" nodeType="withEffect">
                                  <p:stCondLst>
                                    <p:cond delay="5200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9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A3CDB5-83BB-81DC-6076-EEFEBD4D3011}"/>
              </a:ext>
            </a:extLst>
          </p:cNvPr>
          <p:cNvSpPr>
            <a:spLocks noGrp="1"/>
          </p:cNvSpPr>
          <p:nvPr>
            <p:ph type="title"/>
          </p:nvPr>
        </p:nvSpPr>
        <p:spPr>
          <a:xfrm>
            <a:off x="838200" y="779860"/>
            <a:ext cx="6122436" cy="503590"/>
          </a:xfrm>
        </p:spPr>
        <p:txBody>
          <a:bodyPr/>
          <a:lstStyle/>
          <a:p>
            <a:r>
              <a:rPr lang="nl-NL"/>
              <a:t>Wat hebben jullie ontvangen?</a:t>
            </a:r>
          </a:p>
        </p:txBody>
      </p:sp>
      <p:sp>
        <p:nvSpPr>
          <p:cNvPr id="2" name="Date Placeholder 1">
            <a:extLst>
              <a:ext uri="{FF2B5EF4-FFF2-40B4-BE49-F238E27FC236}">
                <a16:creationId xmlns:a16="http://schemas.microsoft.com/office/drawing/2014/main" id="{F44039CC-C396-BDE8-04A0-C81E8DA8C28A}"/>
              </a:ext>
            </a:extLst>
          </p:cNvPr>
          <p:cNvSpPr>
            <a:spLocks noGrp="1"/>
          </p:cNvSpPr>
          <p:nvPr>
            <p:ph type="dt" sz="half" idx="10"/>
          </p:nvPr>
        </p:nvSpPr>
        <p:spPr/>
        <p:txBody>
          <a:bodyPr/>
          <a:lstStyle/>
          <a:p>
            <a:r>
              <a:rPr lang="en-BE"/>
              <a:t>25-Apr-24</a:t>
            </a:r>
            <a:endParaRPr lang="en-GB"/>
          </a:p>
        </p:txBody>
      </p:sp>
      <p:sp>
        <p:nvSpPr>
          <p:cNvPr id="3" name="Footer Placeholder 2">
            <a:extLst>
              <a:ext uri="{FF2B5EF4-FFF2-40B4-BE49-F238E27FC236}">
                <a16:creationId xmlns:a16="http://schemas.microsoft.com/office/drawing/2014/main" id="{FE11C727-B7A0-C422-4B34-CC0AF1DD8E66}"/>
              </a:ext>
            </a:extLst>
          </p:cNvPr>
          <p:cNvSpPr>
            <a:spLocks noGrp="1"/>
          </p:cNvSpPr>
          <p:nvPr>
            <p:ph type="ftr" sz="quarter" idx="11"/>
          </p:nvPr>
        </p:nvSpPr>
        <p:spPr/>
        <p:txBody>
          <a:bodyPr/>
          <a:lstStyle/>
          <a:p>
            <a:r>
              <a:rPr lang="en-US"/>
              <a:t>© 2024 CROPLAND: Credit Expo 2024</a:t>
            </a:r>
            <a:endParaRPr lang="en-GB"/>
          </a:p>
        </p:txBody>
      </p:sp>
      <p:sp>
        <p:nvSpPr>
          <p:cNvPr id="4" name="Slide Number Placeholder 3">
            <a:extLst>
              <a:ext uri="{FF2B5EF4-FFF2-40B4-BE49-F238E27FC236}">
                <a16:creationId xmlns:a16="http://schemas.microsoft.com/office/drawing/2014/main" id="{92B09AF5-CFE1-8514-3EDB-E3AD0F52C1A6}"/>
              </a:ext>
            </a:extLst>
          </p:cNvPr>
          <p:cNvSpPr>
            <a:spLocks noGrp="1"/>
          </p:cNvSpPr>
          <p:nvPr>
            <p:ph type="sldNum" sz="quarter" idx="12"/>
          </p:nvPr>
        </p:nvSpPr>
        <p:spPr/>
        <p:txBody>
          <a:bodyPr/>
          <a:lstStyle/>
          <a:p>
            <a:fld id="{CC7527E3-82C4-3942-9BA9-375B0ED21699}" type="slidenum">
              <a:rPr lang="en-BE"/>
              <a:t>15</a:t>
            </a:fld>
            <a:endParaRPr lang="en-BE"/>
          </a:p>
        </p:txBody>
      </p:sp>
      <p:pic>
        <p:nvPicPr>
          <p:cNvPr id="6" name="Graphic 5" descr="Chat with solid fill">
            <a:extLst>
              <a:ext uri="{FF2B5EF4-FFF2-40B4-BE49-F238E27FC236}">
                <a16:creationId xmlns:a16="http://schemas.microsoft.com/office/drawing/2014/main" id="{F236B50E-EF38-2321-16C6-9A70BD9C06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7527" y="1521869"/>
            <a:ext cx="3177486" cy="3177486"/>
          </a:xfrm>
          <a:prstGeom prst="rect">
            <a:avLst/>
          </a:prstGeom>
        </p:spPr>
      </p:pic>
      <p:pic>
        <p:nvPicPr>
          <p:cNvPr id="9" name="Graphic 8" descr="Inbox with solid fill">
            <a:extLst>
              <a:ext uri="{FF2B5EF4-FFF2-40B4-BE49-F238E27FC236}">
                <a16:creationId xmlns:a16="http://schemas.microsoft.com/office/drawing/2014/main" id="{B8C652AF-E61E-23C8-40DD-B5951893FA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8786" y="2607319"/>
            <a:ext cx="2776238" cy="2776238"/>
          </a:xfrm>
          <a:prstGeom prst="rect">
            <a:avLst/>
          </a:prstGeom>
        </p:spPr>
      </p:pic>
    </p:spTree>
    <p:extLst>
      <p:ext uri="{BB962C8B-B14F-4D97-AF65-F5344CB8AC3E}">
        <p14:creationId xmlns:p14="http://schemas.microsoft.com/office/powerpoint/2010/main" val="345620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D7C4A1-BC7B-EA9C-9778-4C3D3AD1E472}"/>
              </a:ext>
            </a:extLst>
          </p:cNvPr>
          <p:cNvPicPr>
            <a:picLocks noChangeAspect="1"/>
          </p:cNvPicPr>
          <p:nvPr/>
        </p:nvPicPr>
        <p:blipFill>
          <a:blip r:embed="rId2"/>
          <a:stretch>
            <a:fillRect/>
          </a:stretch>
        </p:blipFill>
        <p:spPr>
          <a:xfrm>
            <a:off x="6671807" y="1283899"/>
            <a:ext cx="3746500" cy="4635500"/>
          </a:xfrm>
          <a:prstGeom prst="rect">
            <a:avLst/>
          </a:prstGeom>
        </p:spPr>
      </p:pic>
      <p:sp>
        <p:nvSpPr>
          <p:cNvPr id="3" name="Date Placeholder 2">
            <a:extLst>
              <a:ext uri="{FF2B5EF4-FFF2-40B4-BE49-F238E27FC236}">
                <a16:creationId xmlns:a16="http://schemas.microsoft.com/office/drawing/2014/main" id="{131A593F-E392-A492-9110-86A7993BB299}"/>
              </a:ext>
            </a:extLst>
          </p:cNvPr>
          <p:cNvSpPr>
            <a:spLocks noGrp="1"/>
          </p:cNvSpPr>
          <p:nvPr>
            <p:ph type="dt" sz="half" idx="10"/>
          </p:nvPr>
        </p:nvSpPr>
        <p:spPr/>
        <p:txBody>
          <a:bodyPr/>
          <a:lstStyle/>
          <a:p>
            <a:r>
              <a:rPr lang="en-BE"/>
              <a:t>25-Apr-24</a:t>
            </a:r>
            <a:endParaRPr lang="en-GB"/>
          </a:p>
        </p:txBody>
      </p:sp>
      <p:sp>
        <p:nvSpPr>
          <p:cNvPr id="4" name="Slide Number Placeholder 3">
            <a:extLst>
              <a:ext uri="{FF2B5EF4-FFF2-40B4-BE49-F238E27FC236}">
                <a16:creationId xmlns:a16="http://schemas.microsoft.com/office/drawing/2014/main" id="{0C3F6B9B-6690-8ACF-78B3-5F9A4C82F68B}"/>
              </a:ext>
            </a:extLst>
          </p:cNvPr>
          <p:cNvSpPr>
            <a:spLocks noGrp="1"/>
          </p:cNvSpPr>
          <p:nvPr>
            <p:ph type="sldNum" sz="quarter" idx="12"/>
          </p:nvPr>
        </p:nvSpPr>
        <p:spPr/>
        <p:txBody>
          <a:bodyPr/>
          <a:lstStyle/>
          <a:p>
            <a:fld id="{CC7527E3-82C4-3942-9BA9-375B0ED21699}" type="slidenum">
              <a:rPr lang="en-BE" smtClean="0"/>
              <a:t>16</a:t>
            </a:fld>
            <a:endParaRPr lang="en-BE"/>
          </a:p>
        </p:txBody>
      </p:sp>
      <p:sp>
        <p:nvSpPr>
          <p:cNvPr id="6" name="Title 5">
            <a:extLst>
              <a:ext uri="{FF2B5EF4-FFF2-40B4-BE49-F238E27FC236}">
                <a16:creationId xmlns:a16="http://schemas.microsoft.com/office/drawing/2014/main" id="{B0AFAB2F-8467-5078-85C5-3DDA7E44DDEA}"/>
              </a:ext>
            </a:extLst>
          </p:cNvPr>
          <p:cNvSpPr>
            <a:spLocks noGrp="1"/>
          </p:cNvSpPr>
          <p:nvPr>
            <p:ph type="title"/>
          </p:nvPr>
        </p:nvSpPr>
        <p:spPr>
          <a:xfrm>
            <a:off x="838200" y="779860"/>
            <a:ext cx="1948217" cy="503590"/>
          </a:xfrm>
        </p:spPr>
        <p:txBody>
          <a:bodyPr/>
          <a:lstStyle/>
          <a:p>
            <a:r>
              <a:rPr lang="nl-BE" dirty="0"/>
              <a:t>Reactie 1</a:t>
            </a:r>
          </a:p>
        </p:txBody>
      </p:sp>
      <p:sp>
        <p:nvSpPr>
          <p:cNvPr id="7" name="Footer Placeholder 6">
            <a:extLst>
              <a:ext uri="{FF2B5EF4-FFF2-40B4-BE49-F238E27FC236}">
                <a16:creationId xmlns:a16="http://schemas.microsoft.com/office/drawing/2014/main" id="{000FFEED-8DD4-535C-E38F-9E6E07EE11AA}"/>
              </a:ext>
            </a:extLst>
          </p:cNvPr>
          <p:cNvSpPr>
            <a:spLocks noGrp="1"/>
          </p:cNvSpPr>
          <p:nvPr>
            <p:ph type="ftr" sz="quarter" idx="3"/>
          </p:nvPr>
        </p:nvSpPr>
        <p:spPr/>
        <p:txBody>
          <a:bodyPr/>
          <a:lstStyle/>
          <a:p>
            <a:r>
              <a:rPr lang="en-US"/>
              <a:t>© 2024 CROPLAND: Credit Expo 2024</a:t>
            </a:r>
            <a:endParaRPr lang="en-GB"/>
          </a:p>
        </p:txBody>
      </p:sp>
      <p:pic>
        <p:nvPicPr>
          <p:cNvPr id="9" name="Picture 8">
            <a:extLst>
              <a:ext uri="{FF2B5EF4-FFF2-40B4-BE49-F238E27FC236}">
                <a16:creationId xmlns:a16="http://schemas.microsoft.com/office/drawing/2014/main" id="{4A433236-1BE7-C7FA-302C-48E534C9D01A}"/>
              </a:ext>
            </a:extLst>
          </p:cNvPr>
          <p:cNvPicPr>
            <a:picLocks noChangeAspect="1"/>
          </p:cNvPicPr>
          <p:nvPr/>
        </p:nvPicPr>
        <p:blipFill rotWithShape="1">
          <a:blip r:embed="rId3"/>
          <a:srcRect b="-34"/>
          <a:stretch/>
        </p:blipFill>
        <p:spPr>
          <a:xfrm>
            <a:off x="2264266" y="1384066"/>
            <a:ext cx="3502325" cy="4024696"/>
          </a:xfrm>
          <a:prstGeom prst="rect">
            <a:avLst/>
          </a:prstGeom>
          <a:effectLst>
            <a:outerShdw blurRad="50800" dist="38100" dir="2700000" algn="tl" rotWithShape="0">
              <a:prstClr val="black">
                <a:alpha val="40000"/>
              </a:prstClr>
            </a:outerShdw>
          </a:effectLst>
        </p:spPr>
      </p:pic>
      <p:sp>
        <p:nvSpPr>
          <p:cNvPr id="2" name="Right Arrow 1">
            <a:extLst>
              <a:ext uri="{FF2B5EF4-FFF2-40B4-BE49-F238E27FC236}">
                <a16:creationId xmlns:a16="http://schemas.microsoft.com/office/drawing/2014/main" id="{021FF933-AF19-2E02-175F-C3C7CBC89543}"/>
              </a:ext>
            </a:extLst>
          </p:cNvPr>
          <p:cNvSpPr/>
          <p:nvPr/>
        </p:nvSpPr>
        <p:spPr>
          <a:xfrm>
            <a:off x="5377694" y="4277857"/>
            <a:ext cx="1649757" cy="441214"/>
          </a:xfrm>
          <a:prstGeom prst="rightArrow">
            <a:avLst/>
          </a:prstGeom>
          <a:ln>
            <a:solidFill>
              <a:schemeClr val="tx1"/>
            </a:solid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2974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630CD2-9A12-9CCD-9E1D-42EB477AFDBE}"/>
              </a:ext>
            </a:extLst>
          </p:cNvPr>
          <p:cNvPicPr>
            <a:picLocks noChangeAspect="1"/>
          </p:cNvPicPr>
          <p:nvPr/>
        </p:nvPicPr>
        <p:blipFill>
          <a:blip r:embed="rId2"/>
          <a:stretch>
            <a:fillRect/>
          </a:stretch>
        </p:blipFill>
        <p:spPr>
          <a:xfrm>
            <a:off x="6843657" y="1018309"/>
            <a:ext cx="3517900" cy="5486400"/>
          </a:xfrm>
          <a:prstGeom prst="rect">
            <a:avLst/>
          </a:prstGeom>
        </p:spPr>
      </p:pic>
      <p:sp>
        <p:nvSpPr>
          <p:cNvPr id="3" name="Date Placeholder 2">
            <a:extLst>
              <a:ext uri="{FF2B5EF4-FFF2-40B4-BE49-F238E27FC236}">
                <a16:creationId xmlns:a16="http://schemas.microsoft.com/office/drawing/2014/main" id="{131A593F-E392-A492-9110-86A7993BB299}"/>
              </a:ext>
            </a:extLst>
          </p:cNvPr>
          <p:cNvSpPr>
            <a:spLocks noGrp="1"/>
          </p:cNvSpPr>
          <p:nvPr>
            <p:ph type="dt" sz="half" idx="10"/>
          </p:nvPr>
        </p:nvSpPr>
        <p:spPr/>
        <p:txBody>
          <a:bodyPr/>
          <a:lstStyle/>
          <a:p>
            <a:r>
              <a:rPr lang="en-BE"/>
              <a:t>25-Apr-24</a:t>
            </a:r>
            <a:endParaRPr lang="en-GB"/>
          </a:p>
        </p:txBody>
      </p:sp>
      <p:sp>
        <p:nvSpPr>
          <p:cNvPr id="4" name="Slide Number Placeholder 3">
            <a:extLst>
              <a:ext uri="{FF2B5EF4-FFF2-40B4-BE49-F238E27FC236}">
                <a16:creationId xmlns:a16="http://schemas.microsoft.com/office/drawing/2014/main" id="{0C3F6B9B-6690-8ACF-78B3-5F9A4C82F68B}"/>
              </a:ext>
            </a:extLst>
          </p:cNvPr>
          <p:cNvSpPr>
            <a:spLocks noGrp="1"/>
          </p:cNvSpPr>
          <p:nvPr>
            <p:ph type="sldNum" sz="quarter" idx="12"/>
          </p:nvPr>
        </p:nvSpPr>
        <p:spPr/>
        <p:txBody>
          <a:bodyPr/>
          <a:lstStyle/>
          <a:p>
            <a:fld id="{CC7527E3-82C4-3942-9BA9-375B0ED21699}" type="slidenum">
              <a:rPr lang="en-BE" smtClean="0"/>
              <a:t>17</a:t>
            </a:fld>
            <a:endParaRPr lang="en-BE"/>
          </a:p>
        </p:txBody>
      </p:sp>
      <p:sp>
        <p:nvSpPr>
          <p:cNvPr id="6" name="Title 5">
            <a:extLst>
              <a:ext uri="{FF2B5EF4-FFF2-40B4-BE49-F238E27FC236}">
                <a16:creationId xmlns:a16="http://schemas.microsoft.com/office/drawing/2014/main" id="{B0AFAB2F-8467-5078-85C5-3DDA7E44DDEA}"/>
              </a:ext>
            </a:extLst>
          </p:cNvPr>
          <p:cNvSpPr>
            <a:spLocks noGrp="1"/>
          </p:cNvSpPr>
          <p:nvPr>
            <p:ph type="title"/>
          </p:nvPr>
        </p:nvSpPr>
        <p:spPr>
          <a:xfrm>
            <a:off x="838200" y="779860"/>
            <a:ext cx="1948217" cy="503590"/>
          </a:xfrm>
        </p:spPr>
        <p:txBody>
          <a:bodyPr/>
          <a:lstStyle/>
          <a:p>
            <a:r>
              <a:rPr lang="nl-BE" dirty="0"/>
              <a:t>Reactie 2</a:t>
            </a:r>
          </a:p>
        </p:txBody>
      </p:sp>
      <p:sp>
        <p:nvSpPr>
          <p:cNvPr id="7" name="Footer Placeholder 6">
            <a:extLst>
              <a:ext uri="{FF2B5EF4-FFF2-40B4-BE49-F238E27FC236}">
                <a16:creationId xmlns:a16="http://schemas.microsoft.com/office/drawing/2014/main" id="{000FFEED-8DD4-535C-E38F-9E6E07EE11AA}"/>
              </a:ext>
            </a:extLst>
          </p:cNvPr>
          <p:cNvSpPr>
            <a:spLocks noGrp="1"/>
          </p:cNvSpPr>
          <p:nvPr>
            <p:ph type="ftr" sz="quarter" idx="3"/>
          </p:nvPr>
        </p:nvSpPr>
        <p:spPr/>
        <p:txBody>
          <a:bodyPr/>
          <a:lstStyle/>
          <a:p>
            <a:r>
              <a:rPr lang="en-US"/>
              <a:t>© 2024 CROPLAND: Credit Expo 2024</a:t>
            </a:r>
            <a:endParaRPr lang="en-GB"/>
          </a:p>
        </p:txBody>
      </p:sp>
      <p:pic>
        <p:nvPicPr>
          <p:cNvPr id="9" name="Picture 8">
            <a:extLst>
              <a:ext uri="{FF2B5EF4-FFF2-40B4-BE49-F238E27FC236}">
                <a16:creationId xmlns:a16="http://schemas.microsoft.com/office/drawing/2014/main" id="{4A433236-1BE7-C7FA-302C-48E534C9D01A}"/>
              </a:ext>
            </a:extLst>
          </p:cNvPr>
          <p:cNvPicPr>
            <a:picLocks noChangeAspect="1"/>
          </p:cNvPicPr>
          <p:nvPr/>
        </p:nvPicPr>
        <p:blipFill rotWithShape="1">
          <a:blip r:embed="rId3"/>
          <a:srcRect l="338" r="338"/>
          <a:stretch/>
        </p:blipFill>
        <p:spPr>
          <a:xfrm>
            <a:off x="2264266" y="1384066"/>
            <a:ext cx="3502325" cy="4024696"/>
          </a:xfrm>
          <a:prstGeom prst="rect">
            <a:avLst/>
          </a:prstGeom>
          <a:effectLst>
            <a:outerShdw blurRad="50800" dist="38100" dir="2700000" algn="tl" rotWithShape="0">
              <a:prstClr val="black">
                <a:alpha val="40000"/>
              </a:prstClr>
            </a:outerShdw>
          </a:effectLst>
        </p:spPr>
      </p:pic>
      <p:sp>
        <p:nvSpPr>
          <p:cNvPr id="2" name="Right Arrow 1">
            <a:extLst>
              <a:ext uri="{FF2B5EF4-FFF2-40B4-BE49-F238E27FC236}">
                <a16:creationId xmlns:a16="http://schemas.microsoft.com/office/drawing/2014/main" id="{7CC4F38E-24AF-AA3A-3470-DA51BE2DD12D}"/>
              </a:ext>
            </a:extLst>
          </p:cNvPr>
          <p:cNvSpPr/>
          <p:nvPr/>
        </p:nvSpPr>
        <p:spPr>
          <a:xfrm>
            <a:off x="5377694" y="4277857"/>
            <a:ext cx="1649757" cy="441214"/>
          </a:xfrm>
          <a:prstGeom prst="rightArrow">
            <a:avLst/>
          </a:prstGeom>
          <a:ln>
            <a:solidFill>
              <a:schemeClr val="tx1"/>
            </a:solid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84055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058DF7-244D-CE6B-288E-78B9293929F8}"/>
              </a:ext>
            </a:extLst>
          </p:cNvPr>
          <p:cNvPicPr>
            <a:picLocks noChangeAspect="1"/>
          </p:cNvPicPr>
          <p:nvPr/>
        </p:nvPicPr>
        <p:blipFill>
          <a:blip r:embed="rId2"/>
          <a:stretch>
            <a:fillRect/>
          </a:stretch>
        </p:blipFill>
        <p:spPr>
          <a:xfrm>
            <a:off x="6755379" y="1315827"/>
            <a:ext cx="3873500" cy="4622800"/>
          </a:xfrm>
          <a:prstGeom prst="rect">
            <a:avLst/>
          </a:prstGeom>
        </p:spPr>
      </p:pic>
      <p:sp>
        <p:nvSpPr>
          <p:cNvPr id="3" name="Date Placeholder 2">
            <a:extLst>
              <a:ext uri="{FF2B5EF4-FFF2-40B4-BE49-F238E27FC236}">
                <a16:creationId xmlns:a16="http://schemas.microsoft.com/office/drawing/2014/main" id="{131A593F-E392-A492-9110-86A7993BB299}"/>
              </a:ext>
            </a:extLst>
          </p:cNvPr>
          <p:cNvSpPr>
            <a:spLocks noGrp="1"/>
          </p:cNvSpPr>
          <p:nvPr>
            <p:ph type="dt" sz="half" idx="10"/>
          </p:nvPr>
        </p:nvSpPr>
        <p:spPr/>
        <p:txBody>
          <a:bodyPr/>
          <a:lstStyle/>
          <a:p>
            <a:r>
              <a:rPr lang="en-BE"/>
              <a:t>25-Apr-24</a:t>
            </a:r>
            <a:endParaRPr lang="en-GB"/>
          </a:p>
        </p:txBody>
      </p:sp>
      <p:sp>
        <p:nvSpPr>
          <p:cNvPr id="4" name="Slide Number Placeholder 3">
            <a:extLst>
              <a:ext uri="{FF2B5EF4-FFF2-40B4-BE49-F238E27FC236}">
                <a16:creationId xmlns:a16="http://schemas.microsoft.com/office/drawing/2014/main" id="{0C3F6B9B-6690-8ACF-78B3-5F9A4C82F68B}"/>
              </a:ext>
            </a:extLst>
          </p:cNvPr>
          <p:cNvSpPr>
            <a:spLocks noGrp="1"/>
          </p:cNvSpPr>
          <p:nvPr>
            <p:ph type="sldNum" sz="quarter" idx="12"/>
          </p:nvPr>
        </p:nvSpPr>
        <p:spPr/>
        <p:txBody>
          <a:bodyPr/>
          <a:lstStyle/>
          <a:p>
            <a:fld id="{CC7527E3-82C4-3942-9BA9-375B0ED21699}" type="slidenum">
              <a:rPr lang="en-BE" smtClean="0"/>
              <a:t>18</a:t>
            </a:fld>
            <a:endParaRPr lang="en-BE"/>
          </a:p>
        </p:txBody>
      </p:sp>
      <p:sp>
        <p:nvSpPr>
          <p:cNvPr id="6" name="Title 5">
            <a:extLst>
              <a:ext uri="{FF2B5EF4-FFF2-40B4-BE49-F238E27FC236}">
                <a16:creationId xmlns:a16="http://schemas.microsoft.com/office/drawing/2014/main" id="{B0AFAB2F-8467-5078-85C5-3DDA7E44DDEA}"/>
              </a:ext>
            </a:extLst>
          </p:cNvPr>
          <p:cNvSpPr>
            <a:spLocks noGrp="1"/>
          </p:cNvSpPr>
          <p:nvPr>
            <p:ph type="title"/>
          </p:nvPr>
        </p:nvSpPr>
        <p:spPr>
          <a:xfrm>
            <a:off x="838200" y="779860"/>
            <a:ext cx="1948217" cy="503590"/>
          </a:xfrm>
        </p:spPr>
        <p:txBody>
          <a:bodyPr/>
          <a:lstStyle/>
          <a:p>
            <a:r>
              <a:rPr lang="nl-BE" dirty="0"/>
              <a:t>Reactie 3</a:t>
            </a:r>
          </a:p>
        </p:txBody>
      </p:sp>
      <p:sp>
        <p:nvSpPr>
          <p:cNvPr id="7" name="Footer Placeholder 6">
            <a:extLst>
              <a:ext uri="{FF2B5EF4-FFF2-40B4-BE49-F238E27FC236}">
                <a16:creationId xmlns:a16="http://schemas.microsoft.com/office/drawing/2014/main" id="{000FFEED-8DD4-535C-E38F-9E6E07EE11AA}"/>
              </a:ext>
            </a:extLst>
          </p:cNvPr>
          <p:cNvSpPr>
            <a:spLocks noGrp="1"/>
          </p:cNvSpPr>
          <p:nvPr>
            <p:ph type="ftr" sz="quarter" idx="3"/>
          </p:nvPr>
        </p:nvSpPr>
        <p:spPr/>
        <p:txBody>
          <a:bodyPr/>
          <a:lstStyle/>
          <a:p>
            <a:r>
              <a:rPr lang="en-US"/>
              <a:t>© 2024 CROPLAND: Credit Expo 2024</a:t>
            </a:r>
            <a:endParaRPr lang="en-GB"/>
          </a:p>
        </p:txBody>
      </p:sp>
      <p:pic>
        <p:nvPicPr>
          <p:cNvPr id="9" name="Picture 8">
            <a:extLst>
              <a:ext uri="{FF2B5EF4-FFF2-40B4-BE49-F238E27FC236}">
                <a16:creationId xmlns:a16="http://schemas.microsoft.com/office/drawing/2014/main" id="{4A433236-1BE7-C7FA-302C-48E534C9D01A}"/>
              </a:ext>
            </a:extLst>
          </p:cNvPr>
          <p:cNvPicPr>
            <a:picLocks noChangeAspect="1"/>
          </p:cNvPicPr>
          <p:nvPr/>
        </p:nvPicPr>
        <p:blipFill rotWithShape="1">
          <a:blip r:embed="rId3"/>
          <a:srcRect t="2200" b="2200"/>
          <a:stretch/>
        </p:blipFill>
        <p:spPr>
          <a:xfrm>
            <a:off x="2264267" y="1384066"/>
            <a:ext cx="3502325" cy="3812875"/>
          </a:xfrm>
          <a:prstGeom prst="rect">
            <a:avLst/>
          </a:prstGeom>
          <a:effectLst>
            <a:outerShdw blurRad="50800" dist="38100" dir="2700000" algn="tl" rotWithShape="0">
              <a:prstClr val="black">
                <a:alpha val="40000"/>
              </a:prstClr>
            </a:outerShdw>
          </a:effectLst>
        </p:spPr>
      </p:pic>
      <p:sp>
        <p:nvSpPr>
          <p:cNvPr id="2" name="Right Arrow 1">
            <a:extLst>
              <a:ext uri="{FF2B5EF4-FFF2-40B4-BE49-F238E27FC236}">
                <a16:creationId xmlns:a16="http://schemas.microsoft.com/office/drawing/2014/main" id="{226D2A11-0677-0965-A28A-A051FBBD91B1}"/>
              </a:ext>
            </a:extLst>
          </p:cNvPr>
          <p:cNvSpPr/>
          <p:nvPr/>
        </p:nvSpPr>
        <p:spPr>
          <a:xfrm>
            <a:off x="5377694" y="4277857"/>
            <a:ext cx="1649757" cy="441214"/>
          </a:xfrm>
          <a:prstGeom prst="rightArrow">
            <a:avLst/>
          </a:prstGeom>
          <a:ln>
            <a:solidFill>
              <a:schemeClr val="tx1"/>
            </a:solid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44940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578898-D3A8-C1EC-EC26-5BE9457F85BF}"/>
              </a:ext>
            </a:extLst>
          </p:cNvPr>
          <p:cNvPicPr>
            <a:picLocks noChangeAspect="1"/>
          </p:cNvPicPr>
          <p:nvPr/>
        </p:nvPicPr>
        <p:blipFill>
          <a:blip r:embed="rId2"/>
          <a:stretch>
            <a:fillRect/>
          </a:stretch>
        </p:blipFill>
        <p:spPr>
          <a:xfrm>
            <a:off x="6723407" y="1221731"/>
            <a:ext cx="3873500" cy="5143500"/>
          </a:xfrm>
          <a:prstGeom prst="rect">
            <a:avLst/>
          </a:prstGeom>
        </p:spPr>
      </p:pic>
      <p:sp>
        <p:nvSpPr>
          <p:cNvPr id="3" name="Date Placeholder 2">
            <a:extLst>
              <a:ext uri="{FF2B5EF4-FFF2-40B4-BE49-F238E27FC236}">
                <a16:creationId xmlns:a16="http://schemas.microsoft.com/office/drawing/2014/main" id="{131A593F-E392-A492-9110-86A7993BB299}"/>
              </a:ext>
            </a:extLst>
          </p:cNvPr>
          <p:cNvSpPr>
            <a:spLocks noGrp="1"/>
          </p:cNvSpPr>
          <p:nvPr>
            <p:ph type="dt" sz="half" idx="10"/>
          </p:nvPr>
        </p:nvSpPr>
        <p:spPr/>
        <p:txBody>
          <a:bodyPr/>
          <a:lstStyle/>
          <a:p>
            <a:r>
              <a:rPr lang="en-BE"/>
              <a:t>25-Apr-24</a:t>
            </a:r>
            <a:endParaRPr lang="en-GB"/>
          </a:p>
        </p:txBody>
      </p:sp>
      <p:sp>
        <p:nvSpPr>
          <p:cNvPr id="4" name="Slide Number Placeholder 3">
            <a:extLst>
              <a:ext uri="{FF2B5EF4-FFF2-40B4-BE49-F238E27FC236}">
                <a16:creationId xmlns:a16="http://schemas.microsoft.com/office/drawing/2014/main" id="{0C3F6B9B-6690-8ACF-78B3-5F9A4C82F68B}"/>
              </a:ext>
            </a:extLst>
          </p:cNvPr>
          <p:cNvSpPr>
            <a:spLocks noGrp="1"/>
          </p:cNvSpPr>
          <p:nvPr>
            <p:ph type="sldNum" sz="quarter" idx="12"/>
          </p:nvPr>
        </p:nvSpPr>
        <p:spPr/>
        <p:txBody>
          <a:bodyPr/>
          <a:lstStyle/>
          <a:p>
            <a:fld id="{CC7527E3-82C4-3942-9BA9-375B0ED21699}" type="slidenum">
              <a:rPr lang="en-BE" smtClean="0"/>
              <a:t>19</a:t>
            </a:fld>
            <a:endParaRPr lang="en-BE"/>
          </a:p>
        </p:txBody>
      </p:sp>
      <p:sp>
        <p:nvSpPr>
          <p:cNvPr id="6" name="Title 5">
            <a:extLst>
              <a:ext uri="{FF2B5EF4-FFF2-40B4-BE49-F238E27FC236}">
                <a16:creationId xmlns:a16="http://schemas.microsoft.com/office/drawing/2014/main" id="{B0AFAB2F-8467-5078-85C5-3DDA7E44DDEA}"/>
              </a:ext>
            </a:extLst>
          </p:cNvPr>
          <p:cNvSpPr>
            <a:spLocks noGrp="1"/>
          </p:cNvSpPr>
          <p:nvPr>
            <p:ph type="title"/>
          </p:nvPr>
        </p:nvSpPr>
        <p:spPr>
          <a:xfrm>
            <a:off x="838200" y="779860"/>
            <a:ext cx="1948217" cy="503590"/>
          </a:xfrm>
        </p:spPr>
        <p:txBody>
          <a:bodyPr/>
          <a:lstStyle/>
          <a:p>
            <a:r>
              <a:rPr lang="nl-BE" dirty="0"/>
              <a:t>Reactie 4</a:t>
            </a:r>
          </a:p>
        </p:txBody>
      </p:sp>
      <p:sp>
        <p:nvSpPr>
          <p:cNvPr id="7" name="Footer Placeholder 6">
            <a:extLst>
              <a:ext uri="{FF2B5EF4-FFF2-40B4-BE49-F238E27FC236}">
                <a16:creationId xmlns:a16="http://schemas.microsoft.com/office/drawing/2014/main" id="{000FFEED-8DD4-535C-E38F-9E6E07EE11AA}"/>
              </a:ext>
            </a:extLst>
          </p:cNvPr>
          <p:cNvSpPr>
            <a:spLocks noGrp="1"/>
          </p:cNvSpPr>
          <p:nvPr>
            <p:ph type="ftr" sz="quarter" idx="3"/>
          </p:nvPr>
        </p:nvSpPr>
        <p:spPr/>
        <p:txBody>
          <a:bodyPr/>
          <a:lstStyle/>
          <a:p>
            <a:r>
              <a:rPr lang="en-US"/>
              <a:t>© 2024 CROPLAND: Credit Expo 2024</a:t>
            </a:r>
            <a:endParaRPr lang="en-GB"/>
          </a:p>
        </p:txBody>
      </p:sp>
      <p:pic>
        <p:nvPicPr>
          <p:cNvPr id="9" name="Picture 8">
            <a:extLst>
              <a:ext uri="{FF2B5EF4-FFF2-40B4-BE49-F238E27FC236}">
                <a16:creationId xmlns:a16="http://schemas.microsoft.com/office/drawing/2014/main" id="{4A433236-1BE7-C7FA-302C-48E534C9D01A}"/>
              </a:ext>
            </a:extLst>
          </p:cNvPr>
          <p:cNvPicPr>
            <a:picLocks noChangeAspect="1"/>
          </p:cNvPicPr>
          <p:nvPr/>
        </p:nvPicPr>
        <p:blipFill rotWithShape="1">
          <a:blip r:embed="rId3"/>
          <a:srcRect l="1098" r="2218"/>
          <a:stretch/>
        </p:blipFill>
        <p:spPr>
          <a:xfrm>
            <a:off x="2264267" y="1384066"/>
            <a:ext cx="3502325" cy="3812875"/>
          </a:xfrm>
          <a:prstGeom prst="rect">
            <a:avLst/>
          </a:prstGeom>
          <a:effectLst>
            <a:outerShdw blurRad="50800" dist="38100" dir="2700000" algn="tl" rotWithShape="0">
              <a:prstClr val="black">
                <a:alpha val="40000"/>
              </a:prstClr>
            </a:outerShdw>
          </a:effectLst>
        </p:spPr>
      </p:pic>
      <p:sp>
        <p:nvSpPr>
          <p:cNvPr id="2" name="Right Arrow 1">
            <a:extLst>
              <a:ext uri="{FF2B5EF4-FFF2-40B4-BE49-F238E27FC236}">
                <a16:creationId xmlns:a16="http://schemas.microsoft.com/office/drawing/2014/main" id="{CF004D9D-9418-32A1-8A2D-21B513A99373}"/>
              </a:ext>
            </a:extLst>
          </p:cNvPr>
          <p:cNvSpPr/>
          <p:nvPr/>
        </p:nvSpPr>
        <p:spPr>
          <a:xfrm>
            <a:off x="5377694" y="4277857"/>
            <a:ext cx="1649757" cy="441214"/>
          </a:xfrm>
          <a:prstGeom prst="rightArrow">
            <a:avLst/>
          </a:prstGeom>
          <a:ln>
            <a:solidFill>
              <a:schemeClr val="tx1"/>
            </a:solid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83302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6C9D13-CC95-D282-B98F-5BF79503BAD2}"/>
              </a:ext>
            </a:extLst>
          </p:cNvPr>
          <p:cNvSpPr>
            <a:spLocks noGrp="1"/>
          </p:cNvSpPr>
          <p:nvPr>
            <p:ph type="title"/>
          </p:nvPr>
        </p:nvSpPr>
        <p:spPr/>
        <p:txBody>
          <a:bodyPr/>
          <a:lstStyle/>
          <a:p>
            <a:r>
              <a:rPr lang="nl-BE"/>
              <a:t>Hello.</a:t>
            </a:r>
          </a:p>
        </p:txBody>
      </p:sp>
      <p:sp>
        <p:nvSpPr>
          <p:cNvPr id="3" name="Text Placeholder 2">
            <a:extLst>
              <a:ext uri="{FF2B5EF4-FFF2-40B4-BE49-F238E27FC236}">
                <a16:creationId xmlns:a16="http://schemas.microsoft.com/office/drawing/2014/main" id="{A55F54C4-BA59-F551-05FB-5B97985D8D90}"/>
              </a:ext>
            </a:extLst>
          </p:cNvPr>
          <p:cNvSpPr>
            <a:spLocks noGrp="1"/>
          </p:cNvSpPr>
          <p:nvPr>
            <p:ph type="body" sz="quarter" idx="10"/>
          </p:nvPr>
        </p:nvSpPr>
        <p:spPr>
          <a:xfrm>
            <a:off x="454025" y="5072133"/>
            <a:ext cx="5856288" cy="1288686"/>
          </a:xfrm>
        </p:spPr>
        <p:txBody>
          <a:bodyPr/>
          <a:lstStyle/>
          <a:p>
            <a:r>
              <a:rPr lang="nl-BE" dirty="0"/>
              <a:t>Commercial engineering at </a:t>
            </a:r>
            <a:br>
              <a:rPr lang="nl-BE" dirty="0"/>
            </a:br>
            <a:r>
              <a:rPr lang="nl-BE" dirty="0"/>
              <a:t>University of </a:t>
            </a:r>
            <a:r>
              <a:rPr lang="nl-BE" dirty="0" err="1"/>
              <a:t>Antwerp</a:t>
            </a:r>
            <a:r>
              <a:rPr lang="nl-BE" dirty="0"/>
              <a:t> (’94 – ’99)</a:t>
            </a:r>
          </a:p>
          <a:p>
            <a:pPr lvl="1"/>
            <a:br>
              <a:rPr lang="nl-BE" dirty="0"/>
            </a:br>
            <a:r>
              <a:rPr lang="nl-BE" dirty="0"/>
              <a:t>Accenture |  Smartizens.com   | Johnson &amp; Johnson </a:t>
            </a:r>
            <a:r>
              <a:rPr lang="nl-BE" dirty="0" err="1"/>
              <a:t>Pharma</a:t>
            </a:r>
            <a:br>
              <a:rPr lang="nl-BE" dirty="0"/>
            </a:br>
            <a:r>
              <a:rPr lang="nl-BE" dirty="0"/>
              <a:t>IM </a:t>
            </a:r>
            <a:r>
              <a:rPr lang="nl-BE" dirty="0" err="1"/>
              <a:t>Associates</a:t>
            </a:r>
            <a:r>
              <a:rPr lang="nl-BE" dirty="0"/>
              <a:t>   |   CROPLAND</a:t>
            </a:r>
          </a:p>
        </p:txBody>
      </p:sp>
      <p:sp>
        <p:nvSpPr>
          <p:cNvPr id="4" name="Text Placeholder 3">
            <a:extLst>
              <a:ext uri="{FF2B5EF4-FFF2-40B4-BE49-F238E27FC236}">
                <a16:creationId xmlns:a16="http://schemas.microsoft.com/office/drawing/2014/main" id="{A457B961-B31F-2518-C8A4-E6F128C73F4E}"/>
              </a:ext>
            </a:extLst>
          </p:cNvPr>
          <p:cNvSpPr>
            <a:spLocks noGrp="1"/>
          </p:cNvSpPr>
          <p:nvPr>
            <p:ph type="body" sz="quarter" idx="11"/>
          </p:nvPr>
        </p:nvSpPr>
        <p:spPr>
          <a:xfrm>
            <a:off x="6424235" y="5068714"/>
            <a:ext cx="5460034" cy="1143326"/>
          </a:xfrm>
        </p:spPr>
        <p:txBody>
          <a:bodyPr/>
          <a:lstStyle/>
          <a:p>
            <a:r>
              <a:rPr lang="nl-BE" dirty="0"/>
              <a:t>GEERT VROMMAN</a:t>
            </a:r>
          </a:p>
          <a:p>
            <a:pPr lvl="1"/>
            <a:r>
              <a:rPr lang="nl-BE" b="0" dirty="0"/>
              <a:t>CEO of CROPLAND</a:t>
            </a:r>
          </a:p>
          <a:p>
            <a:pPr lvl="1"/>
            <a:r>
              <a:rPr lang="nl-BE" b="0" dirty="0" err="1"/>
              <a:t>Founded</a:t>
            </a:r>
            <a:r>
              <a:rPr lang="nl-BE" b="0" dirty="0"/>
              <a:t> CROPLAND in 2013</a:t>
            </a:r>
          </a:p>
        </p:txBody>
      </p:sp>
    </p:spTree>
    <p:extLst>
      <p:ext uri="{BB962C8B-B14F-4D97-AF65-F5344CB8AC3E}">
        <p14:creationId xmlns:p14="http://schemas.microsoft.com/office/powerpoint/2010/main" val="3441472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F02EA4-FF69-C982-9DCC-C63F100BF283}"/>
              </a:ext>
            </a:extLst>
          </p:cNvPr>
          <p:cNvSpPr>
            <a:spLocks noGrp="1"/>
          </p:cNvSpPr>
          <p:nvPr>
            <p:ph type="title"/>
          </p:nvPr>
        </p:nvSpPr>
        <p:spPr>
          <a:xfrm>
            <a:off x="838200" y="779860"/>
            <a:ext cx="1733414" cy="503590"/>
          </a:xfrm>
        </p:spPr>
        <p:txBody>
          <a:bodyPr/>
          <a:lstStyle/>
          <a:p>
            <a:r>
              <a:rPr lang="nl-NL"/>
              <a:t>Vragen?</a:t>
            </a:r>
          </a:p>
        </p:txBody>
      </p:sp>
      <p:sp>
        <p:nvSpPr>
          <p:cNvPr id="2" name="Date Placeholder 1">
            <a:extLst>
              <a:ext uri="{FF2B5EF4-FFF2-40B4-BE49-F238E27FC236}">
                <a16:creationId xmlns:a16="http://schemas.microsoft.com/office/drawing/2014/main" id="{F44039CC-C396-BDE8-04A0-C81E8DA8C28A}"/>
              </a:ext>
            </a:extLst>
          </p:cNvPr>
          <p:cNvSpPr>
            <a:spLocks noGrp="1"/>
          </p:cNvSpPr>
          <p:nvPr>
            <p:ph type="dt" sz="half" idx="10"/>
          </p:nvPr>
        </p:nvSpPr>
        <p:spPr/>
        <p:txBody>
          <a:bodyPr/>
          <a:lstStyle/>
          <a:p>
            <a:r>
              <a:rPr lang="en-BE"/>
              <a:t>25-Apr-24</a:t>
            </a:r>
            <a:endParaRPr lang="en-GB"/>
          </a:p>
        </p:txBody>
      </p:sp>
      <p:sp>
        <p:nvSpPr>
          <p:cNvPr id="3" name="Footer Placeholder 2">
            <a:extLst>
              <a:ext uri="{FF2B5EF4-FFF2-40B4-BE49-F238E27FC236}">
                <a16:creationId xmlns:a16="http://schemas.microsoft.com/office/drawing/2014/main" id="{FE11C727-B7A0-C422-4B34-CC0AF1DD8E66}"/>
              </a:ext>
            </a:extLst>
          </p:cNvPr>
          <p:cNvSpPr>
            <a:spLocks noGrp="1"/>
          </p:cNvSpPr>
          <p:nvPr>
            <p:ph type="ftr" sz="quarter" idx="11"/>
          </p:nvPr>
        </p:nvSpPr>
        <p:spPr/>
        <p:txBody>
          <a:bodyPr/>
          <a:lstStyle/>
          <a:p>
            <a:r>
              <a:rPr lang="en-US"/>
              <a:t>© 2024 CROPLAND: Credit Expo 2024</a:t>
            </a:r>
            <a:endParaRPr lang="en-GB"/>
          </a:p>
        </p:txBody>
      </p:sp>
      <p:sp>
        <p:nvSpPr>
          <p:cNvPr id="4" name="Slide Number Placeholder 3">
            <a:extLst>
              <a:ext uri="{FF2B5EF4-FFF2-40B4-BE49-F238E27FC236}">
                <a16:creationId xmlns:a16="http://schemas.microsoft.com/office/drawing/2014/main" id="{92B09AF5-CFE1-8514-3EDB-E3AD0F52C1A6}"/>
              </a:ext>
            </a:extLst>
          </p:cNvPr>
          <p:cNvSpPr>
            <a:spLocks noGrp="1"/>
          </p:cNvSpPr>
          <p:nvPr>
            <p:ph type="sldNum" sz="quarter" idx="12"/>
          </p:nvPr>
        </p:nvSpPr>
        <p:spPr/>
        <p:txBody>
          <a:bodyPr/>
          <a:lstStyle/>
          <a:p>
            <a:fld id="{CC7527E3-82C4-3942-9BA9-375B0ED21699}" type="slidenum">
              <a:rPr lang="en-BE"/>
              <a:t>20</a:t>
            </a:fld>
            <a:endParaRPr lang="en-BE"/>
          </a:p>
        </p:txBody>
      </p:sp>
      <p:pic>
        <p:nvPicPr>
          <p:cNvPr id="6" name="Graphic 5" descr="Chat with solid fill">
            <a:extLst>
              <a:ext uri="{FF2B5EF4-FFF2-40B4-BE49-F238E27FC236}">
                <a16:creationId xmlns:a16="http://schemas.microsoft.com/office/drawing/2014/main" id="{F236B50E-EF38-2321-16C6-9A70BD9C06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89041" y="1501084"/>
            <a:ext cx="4694561" cy="4694561"/>
          </a:xfrm>
          <a:prstGeom prst="rect">
            <a:avLst/>
          </a:prstGeom>
        </p:spPr>
      </p:pic>
    </p:spTree>
    <p:extLst>
      <p:ext uri="{BB962C8B-B14F-4D97-AF65-F5344CB8AC3E}">
        <p14:creationId xmlns:p14="http://schemas.microsoft.com/office/powerpoint/2010/main" val="2599473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67ED7-6547-A2CB-9E44-C7A1654ABD3C}"/>
              </a:ext>
            </a:extLst>
          </p:cNvPr>
          <p:cNvSpPr>
            <a:spLocks noGrp="1"/>
          </p:cNvSpPr>
          <p:nvPr>
            <p:ph type="title"/>
          </p:nvPr>
        </p:nvSpPr>
        <p:spPr>
          <a:xfrm>
            <a:off x="831850" y="3874219"/>
            <a:ext cx="8520529" cy="688256"/>
          </a:xfrm>
        </p:spPr>
        <p:txBody>
          <a:bodyPr/>
          <a:lstStyle/>
          <a:p>
            <a:r>
              <a:rPr lang="nl-NL"/>
              <a:t>Op zoek naar meer info?</a:t>
            </a:r>
          </a:p>
        </p:txBody>
      </p:sp>
    </p:spTree>
    <p:extLst>
      <p:ext uri="{BB962C8B-B14F-4D97-AF65-F5344CB8AC3E}">
        <p14:creationId xmlns:p14="http://schemas.microsoft.com/office/powerpoint/2010/main" val="995518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DAD6797-281E-4982-E873-7BA725A18572}"/>
              </a:ext>
            </a:extLst>
          </p:cNvPr>
          <p:cNvSpPr>
            <a:spLocks noGrp="1"/>
          </p:cNvSpPr>
          <p:nvPr>
            <p:ph type="dt" sz="half" idx="10"/>
          </p:nvPr>
        </p:nvSpPr>
        <p:spPr/>
        <p:txBody>
          <a:bodyPr/>
          <a:lstStyle/>
          <a:p>
            <a:r>
              <a:rPr lang="en-BE"/>
              <a:t>25-Apr-24</a:t>
            </a:r>
            <a:endParaRPr lang="en-GB"/>
          </a:p>
        </p:txBody>
      </p:sp>
      <p:sp>
        <p:nvSpPr>
          <p:cNvPr id="4" name="Slide Number Placeholder 3">
            <a:extLst>
              <a:ext uri="{FF2B5EF4-FFF2-40B4-BE49-F238E27FC236}">
                <a16:creationId xmlns:a16="http://schemas.microsoft.com/office/drawing/2014/main" id="{39B807C5-3224-BB74-28CA-33FACA4FB388}"/>
              </a:ext>
            </a:extLst>
          </p:cNvPr>
          <p:cNvSpPr>
            <a:spLocks noGrp="1"/>
          </p:cNvSpPr>
          <p:nvPr>
            <p:ph type="sldNum" sz="quarter" idx="12"/>
          </p:nvPr>
        </p:nvSpPr>
        <p:spPr/>
        <p:txBody>
          <a:bodyPr/>
          <a:lstStyle/>
          <a:p>
            <a:fld id="{CC7527E3-82C4-3942-9BA9-375B0ED21699}" type="slidenum">
              <a:rPr lang="en-BE" smtClean="0"/>
              <a:t>22</a:t>
            </a:fld>
            <a:endParaRPr lang="en-BE"/>
          </a:p>
        </p:txBody>
      </p:sp>
      <p:sp>
        <p:nvSpPr>
          <p:cNvPr id="6" name="Title 5">
            <a:extLst>
              <a:ext uri="{FF2B5EF4-FFF2-40B4-BE49-F238E27FC236}">
                <a16:creationId xmlns:a16="http://schemas.microsoft.com/office/drawing/2014/main" id="{F7A2FB6B-4191-922E-79A0-86C30CE55F04}"/>
              </a:ext>
            </a:extLst>
          </p:cNvPr>
          <p:cNvSpPr>
            <a:spLocks noGrp="1"/>
          </p:cNvSpPr>
          <p:nvPr>
            <p:ph type="title"/>
          </p:nvPr>
        </p:nvSpPr>
        <p:spPr>
          <a:xfrm>
            <a:off x="838200" y="779860"/>
            <a:ext cx="4436077" cy="503590"/>
          </a:xfrm>
        </p:spPr>
        <p:txBody>
          <a:bodyPr/>
          <a:lstStyle/>
          <a:p>
            <a:r>
              <a:rPr lang="nl-BE" dirty="0"/>
              <a:t>LinkedIn Geert &amp; Kim</a:t>
            </a:r>
          </a:p>
        </p:txBody>
      </p:sp>
      <p:sp>
        <p:nvSpPr>
          <p:cNvPr id="7" name="Footer Placeholder 6">
            <a:extLst>
              <a:ext uri="{FF2B5EF4-FFF2-40B4-BE49-F238E27FC236}">
                <a16:creationId xmlns:a16="http://schemas.microsoft.com/office/drawing/2014/main" id="{613AEA22-8E0C-1F0C-A7E0-1AD6FA022CF5}"/>
              </a:ext>
            </a:extLst>
          </p:cNvPr>
          <p:cNvSpPr>
            <a:spLocks noGrp="1"/>
          </p:cNvSpPr>
          <p:nvPr>
            <p:ph type="ftr" sz="quarter" idx="3"/>
          </p:nvPr>
        </p:nvSpPr>
        <p:spPr/>
        <p:txBody>
          <a:bodyPr/>
          <a:lstStyle/>
          <a:p>
            <a:r>
              <a:rPr lang="en-US"/>
              <a:t>© 2024 CROPLAND: Credit Expo 2024</a:t>
            </a:r>
            <a:endParaRPr lang="en-GB"/>
          </a:p>
        </p:txBody>
      </p:sp>
      <p:pic>
        <p:nvPicPr>
          <p:cNvPr id="15" name="Picture 14">
            <a:extLst>
              <a:ext uri="{FF2B5EF4-FFF2-40B4-BE49-F238E27FC236}">
                <a16:creationId xmlns:a16="http://schemas.microsoft.com/office/drawing/2014/main" id="{81F7F4A4-CC86-6CA8-3BBA-416B81DD7102}"/>
              </a:ext>
            </a:extLst>
          </p:cNvPr>
          <p:cNvPicPr>
            <a:picLocks noChangeAspect="1"/>
          </p:cNvPicPr>
          <p:nvPr/>
        </p:nvPicPr>
        <p:blipFill rotWithShape="1">
          <a:blip r:embed="rId3"/>
          <a:srcRect l="1184" r="684"/>
          <a:stretch/>
        </p:blipFill>
        <p:spPr>
          <a:xfrm>
            <a:off x="898769" y="1593473"/>
            <a:ext cx="5009661" cy="3642835"/>
          </a:xfrm>
          <a:prstGeom prst="rect">
            <a:avLst/>
          </a:prstGeom>
        </p:spPr>
      </p:pic>
      <p:pic>
        <p:nvPicPr>
          <p:cNvPr id="13" name="Content Placeholder 12" descr="A qr code with a blue circle in the middle&#10;&#10;Description automatically generated">
            <a:extLst>
              <a:ext uri="{FF2B5EF4-FFF2-40B4-BE49-F238E27FC236}">
                <a16:creationId xmlns:a16="http://schemas.microsoft.com/office/drawing/2014/main" id="{33356A5E-CDD0-D929-33DE-B285160C6E99}"/>
              </a:ext>
            </a:extLst>
          </p:cNvPr>
          <p:cNvPicPr>
            <a:picLocks noGrp="1" noChangeAspect="1"/>
          </p:cNvPicPr>
          <p:nvPr>
            <p:ph sz="quarter" idx="13"/>
          </p:nvPr>
        </p:nvPicPr>
        <p:blipFill>
          <a:blip r:embed="rId4">
            <a:clrChange>
              <a:clrFrom>
                <a:srgbClr val="FFFFFF"/>
              </a:clrFrom>
              <a:clrTo>
                <a:srgbClr val="FFFFFF">
                  <a:alpha val="0"/>
                </a:srgbClr>
              </a:clrTo>
            </a:clrChange>
          </a:blip>
          <a:stretch>
            <a:fillRect/>
          </a:stretch>
        </p:blipFill>
        <p:spPr>
          <a:xfrm>
            <a:off x="4584861" y="4167118"/>
            <a:ext cx="1440000" cy="1440000"/>
          </a:xfrm>
        </p:spPr>
      </p:pic>
      <p:pic>
        <p:nvPicPr>
          <p:cNvPr id="17" name="Picture 16">
            <a:extLst>
              <a:ext uri="{FF2B5EF4-FFF2-40B4-BE49-F238E27FC236}">
                <a16:creationId xmlns:a16="http://schemas.microsoft.com/office/drawing/2014/main" id="{DEE42106-A959-1226-9A21-4DD589D1D28B}"/>
              </a:ext>
            </a:extLst>
          </p:cNvPr>
          <p:cNvPicPr>
            <a:picLocks noChangeAspect="1"/>
          </p:cNvPicPr>
          <p:nvPr/>
        </p:nvPicPr>
        <p:blipFill>
          <a:blip r:embed="rId5"/>
          <a:stretch>
            <a:fillRect/>
          </a:stretch>
        </p:blipFill>
        <p:spPr>
          <a:xfrm>
            <a:off x="6243659" y="1558406"/>
            <a:ext cx="5386530" cy="3642835"/>
          </a:xfrm>
          <a:prstGeom prst="rect">
            <a:avLst/>
          </a:prstGeom>
        </p:spPr>
      </p:pic>
      <p:pic>
        <p:nvPicPr>
          <p:cNvPr id="11" name="Content Placeholder 10" descr="A qr code with a square in the middle&#10;&#10;Description automatically generated">
            <a:extLst>
              <a:ext uri="{FF2B5EF4-FFF2-40B4-BE49-F238E27FC236}">
                <a16:creationId xmlns:a16="http://schemas.microsoft.com/office/drawing/2014/main" id="{AF8B7DBD-3222-0FC4-3791-2F86D3987C8A}"/>
              </a:ext>
            </a:extLst>
          </p:cNvPr>
          <p:cNvPicPr>
            <a:picLocks noGrp="1" noChangeAspect="1"/>
          </p:cNvPicPr>
          <p:nvPr>
            <p:ph idx="1"/>
          </p:nvPr>
        </p:nvPicPr>
        <p:blipFill>
          <a:blip r:embed="rId6">
            <a:clrChange>
              <a:clrFrom>
                <a:srgbClr val="FFFFFF"/>
              </a:clrFrom>
              <a:clrTo>
                <a:srgbClr val="FFFFFF">
                  <a:alpha val="0"/>
                </a:srgbClr>
              </a:clrTo>
            </a:clrChange>
          </a:blip>
          <a:stretch>
            <a:fillRect/>
          </a:stretch>
        </p:blipFill>
        <p:spPr>
          <a:xfrm>
            <a:off x="10317201" y="4167118"/>
            <a:ext cx="1440000" cy="1440000"/>
          </a:xfrm>
        </p:spPr>
      </p:pic>
    </p:spTree>
    <p:extLst>
      <p:ext uri="{BB962C8B-B14F-4D97-AF65-F5344CB8AC3E}">
        <p14:creationId xmlns:p14="http://schemas.microsoft.com/office/powerpoint/2010/main" val="2997026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DAD6797-281E-4982-E873-7BA725A18572}"/>
              </a:ext>
            </a:extLst>
          </p:cNvPr>
          <p:cNvSpPr>
            <a:spLocks noGrp="1"/>
          </p:cNvSpPr>
          <p:nvPr>
            <p:ph type="dt" sz="half" idx="10"/>
          </p:nvPr>
        </p:nvSpPr>
        <p:spPr/>
        <p:txBody>
          <a:bodyPr/>
          <a:lstStyle/>
          <a:p>
            <a:r>
              <a:rPr lang="en-BE"/>
              <a:t>25-Apr-24</a:t>
            </a:r>
            <a:endParaRPr lang="en-GB"/>
          </a:p>
        </p:txBody>
      </p:sp>
      <p:sp>
        <p:nvSpPr>
          <p:cNvPr id="4" name="Slide Number Placeholder 3">
            <a:extLst>
              <a:ext uri="{FF2B5EF4-FFF2-40B4-BE49-F238E27FC236}">
                <a16:creationId xmlns:a16="http://schemas.microsoft.com/office/drawing/2014/main" id="{39B807C5-3224-BB74-28CA-33FACA4FB388}"/>
              </a:ext>
            </a:extLst>
          </p:cNvPr>
          <p:cNvSpPr>
            <a:spLocks noGrp="1"/>
          </p:cNvSpPr>
          <p:nvPr>
            <p:ph type="sldNum" sz="quarter" idx="12"/>
          </p:nvPr>
        </p:nvSpPr>
        <p:spPr/>
        <p:txBody>
          <a:bodyPr/>
          <a:lstStyle/>
          <a:p>
            <a:fld id="{CC7527E3-82C4-3942-9BA9-375B0ED21699}" type="slidenum">
              <a:rPr lang="en-BE" smtClean="0"/>
              <a:t>23</a:t>
            </a:fld>
            <a:endParaRPr lang="en-BE"/>
          </a:p>
        </p:txBody>
      </p:sp>
      <p:sp>
        <p:nvSpPr>
          <p:cNvPr id="6" name="Title 5">
            <a:extLst>
              <a:ext uri="{FF2B5EF4-FFF2-40B4-BE49-F238E27FC236}">
                <a16:creationId xmlns:a16="http://schemas.microsoft.com/office/drawing/2014/main" id="{F7A2FB6B-4191-922E-79A0-86C30CE55F04}"/>
              </a:ext>
            </a:extLst>
          </p:cNvPr>
          <p:cNvSpPr>
            <a:spLocks noGrp="1"/>
          </p:cNvSpPr>
          <p:nvPr>
            <p:ph type="title"/>
          </p:nvPr>
        </p:nvSpPr>
        <p:spPr>
          <a:xfrm>
            <a:off x="838200" y="779860"/>
            <a:ext cx="3870218" cy="503590"/>
          </a:xfrm>
        </p:spPr>
        <p:txBody>
          <a:bodyPr/>
          <a:lstStyle/>
          <a:p>
            <a:r>
              <a:rPr lang="nl-BE" dirty="0"/>
              <a:t>Downloaden slides</a:t>
            </a:r>
          </a:p>
        </p:txBody>
      </p:sp>
      <p:sp>
        <p:nvSpPr>
          <p:cNvPr id="7" name="Footer Placeholder 6">
            <a:extLst>
              <a:ext uri="{FF2B5EF4-FFF2-40B4-BE49-F238E27FC236}">
                <a16:creationId xmlns:a16="http://schemas.microsoft.com/office/drawing/2014/main" id="{613AEA22-8E0C-1F0C-A7E0-1AD6FA022CF5}"/>
              </a:ext>
            </a:extLst>
          </p:cNvPr>
          <p:cNvSpPr>
            <a:spLocks noGrp="1"/>
          </p:cNvSpPr>
          <p:nvPr>
            <p:ph type="ftr" sz="quarter" idx="3"/>
          </p:nvPr>
        </p:nvSpPr>
        <p:spPr/>
        <p:txBody>
          <a:bodyPr/>
          <a:lstStyle/>
          <a:p>
            <a:r>
              <a:rPr lang="en-US"/>
              <a:t>© 2024 CROPLAND: Credit Expo 2024</a:t>
            </a:r>
            <a:endParaRPr lang="en-GB"/>
          </a:p>
        </p:txBody>
      </p:sp>
      <p:sp>
        <p:nvSpPr>
          <p:cNvPr id="9" name="Content Placeholder 8">
            <a:extLst>
              <a:ext uri="{FF2B5EF4-FFF2-40B4-BE49-F238E27FC236}">
                <a16:creationId xmlns:a16="http://schemas.microsoft.com/office/drawing/2014/main" id="{2057906A-E4C8-A10D-3BB1-7F195949E1EF}"/>
              </a:ext>
            </a:extLst>
          </p:cNvPr>
          <p:cNvSpPr>
            <a:spLocks noGrp="1"/>
          </p:cNvSpPr>
          <p:nvPr>
            <p:ph sz="quarter" idx="13"/>
          </p:nvPr>
        </p:nvSpPr>
        <p:spPr/>
        <p:txBody>
          <a:bodyPr/>
          <a:lstStyle/>
          <a:p>
            <a:endParaRPr lang="nl-BE"/>
          </a:p>
        </p:txBody>
      </p:sp>
      <p:pic>
        <p:nvPicPr>
          <p:cNvPr id="13" name="Picture 12">
            <a:extLst>
              <a:ext uri="{FF2B5EF4-FFF2-40B4-BE49-F238E27FC236}">
                <a16:creationId xmlns:a16="http://schemas.microsoft.com/office/drawing/2014/main" id="{B0AD90AC-13B9-536D-F6A8-A189608E8059}"/>
              </a:ext>
            </a:extLst>
          </p:cNvPr>
          <p:cNvPicPr>
            <a:picLocks noChangeAspect="1"/>
          </p:cNvPicPr>
          <p:nvPr/>
        </p:nvPicPr>
        <p:blipFill>
          <a:blip r:embed="rId2"/>
          <a:stretch>
            <a:fillRect/>
          </a:stretch>
        </p:blipFill>
        <p:spPr>
          <a:xfrm>
            <a:off x="4457700" y="3090635"/>
            <a:ext cx="2400301" cy="2400301"/>
          </a:xfrm>
          <a:prstGeom prst="rect">
            <a:avLst/>
          </a:prstGeom>
        </p:spPr>
      </p:pic>
    </p:spTree>
    <p:extLst>
      <p:ext uri="{BB962C8B-B14F-4D97-AF65-F5344CB8AC3E}">
        <p14:creationId xmlns:p14="http://schemas.microsoft.com/office/powerpoint/2010/main" val="3694019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203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DDE37D4-3154-2920-A514-20752C50EEE0}"/>
              </a:ext>
            </a:extLst>
          </p:cNvPr>
          <p:cNvSpPr>
            <a:spLocks noGrp="1"/>
          </p:cNvSpPr>
          <p:nvPr>
            <p:ph idx="1"/>
          </p:nvPr>
        </p:nvSpPr>
        <p:spPr>
          <a:xfrm>
            <a:off x="457200" y="4440114"/>
            <a:ext cx="5943600" cy="1978271"/>
          </a:xfrm>
        </p:spPr>
        <p:txBody>
          <a:bodyPr/>
          <a:lstStyle/>
          <a:p>
            <a:r>
              <a:rPr lang="en-GB" b="1" dirty="0"/>
              <a:t>CROPLAND is a preferred partner for B2B midsized service and healthcare companies looking to increase efficiency through the smart use of data and A.I. technology.</a:t>
            </a:r>
            <a:endParaRPr lang="en-BE" b="1" dirty="0"/>
          </a:p>
        </p:txBody>
      </p:sp>
      <p:sp>
        <p:nvSpPr>
          <p:cNvPr id="3" name="Title 2">
            <a:extLst>
              <a:ext uri="{FF2B5EF4-FFF2-40B4-BE49-F238E27FC236}">
                <a16:creationId xmlns:a16="http://schemas.microsoft.com/office/drawing/2014/main" id="{75D0F7DE-75E1-3F48-56D7-E2DCC7713068}"/>
              </a:ext>
            </a:extLst>
          </p:cNvPr>
          <p:cNvSpPr>
            <a:spLocks noGrp="1"/>
          </p:cNvSpPr>
          <p:nvPr>
            <p:ph type="title"/>
          </p:nvPr>
        </p:nvSpPr>
        <p:spPr>
          <a:xfrm>
            <a:off x="103447" y="865764"/>
            <a:ext cx="2224117" cy="1736150"/>
          </a:xfrm>
        </p:spPr>
        <p:txBody>
          <a:bodyPr/>
          <a:lstStyle/>
          <a:p>
            <a:r>
              <a:rPr lang="nl-BE"/>
              <a:t>Data &amp; A.I. Service Provider</a:t>
            </a:r>
          </a:p>
        </p:txBody>
      </p:sp>
      <p:sp>
        <p:nvSpPr>
          <p:cNvPr id="4" name="Text Placeholder 3">
            <a:extLst>
              <a:ext uri="{FF2B5EF4-FFF2-40B4-BE49-F238E27FC236}">
                <a16:creationId xmlns:a16="http://schemas.microsoft.com/office/drawing/2014/main" id="{D053DF2A-217D-752D-B016-3530A2185004}"/>
              </a:ext>
            </a:extLst>
          </p:cNvPr>
          <p:cNvSpPr>
            <a:spLocks noGrp="1"/>
          </p:cNvSpPr>
          <p:nvPr>
            <p:ph type="body" sz="quarter" idx="13"/>
          </p:nvPr>
        </p:nvSpPr>
        <p:spPr>
          <a:xfrm>
            <a:off x="2555971" y="865764"/>
            <a:ext cx="3638550" cy="2925885"/>
          </a:xfrm>
        </p:spPr>
        <p:txBody>
          <a:bodyPr>
            <a:normAutofit/>
          </a:bodyPr>
          <a:lstStyle/>
          <a:p>
            <a:r>
              <a:rPr lang="en-GB" dirty="0"/>
              <a:t>CROPLAND is a boutique consulting company founded in 2013, based in Antwerp.</a:t>
            </a:r>
          </a:p>
          <a:p>
            <a:endParaRPr lang="en-GB" dirty="0"/>
          </a:p>
          <a:p>
            <a:r>
              <a:rPr lang="en-GB" dirty="0"/>
              <a:t>A multifunctional team of A.I. business consultants, full stack data engineers &amp; data scientists.</a:t>
            </a:r>
            <a:endParaRPr lang="nl-BE" dirty="0"/>
          </a:p>
        </p:txBody>
      </p:sp>
    </p:spTree>
    <p:extLst>
      <p:ext uri="{BB962C8B-B14F-4D97-AF65-F5344CB8AC3E}">
        <p14:creationId xmlns:p14="http://schemas.microsoft.com/office/powerpoint/2010/main" val="1885416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CD3D95-6413-4F16-5618-7040DC793847}"/>
              </a:ext>
            </a:extLst>
          </p:cNvPr>
          <p:cNvSpPr>
            <a:spLocks noGrp="1"/>
          </p:cNvSpPr>
          <p:nvPr>
            <p:ph type="body" sz="quarter" idx="16"/>
          </p:nvPr>
        </p:nvSpPr>
        <p:spPr>
          <a:xfrm>
            <a:off x="503770" y="3191774"/>
            <a:ext cx="3317201" cy="2839572"/>
          </a:xfrm>
        </p:spPr>
        <p:txBody>
          <a:bodyPr/>
          <a:lstStyle/>
          <a:p>
            <a:r>
              <a:rPr lang="en-GB"/>
              <a:t>CROPLAND ensures efficiency gains and thus better results.</a:t>
            </a:r>
          </a:p>
          <a:p>
            <a:r>
              <a:rPr lang="en-GB" b="1"/>
              <a:t>We advise, implement &amp; develop and provide support.</a:t>
            </a:r>
            <a:endParaRPr lang="nl-BE" b="1"/>
          </a:p>
        </p:txBody>
      </p:sp>
      <p:sp>
        <p:nvSpPr>
          <p:cNvPr id="8" name="Content Placeholder 7">
            <a:extLst>
              <a:ext uri="{FF2B5EF4-FFF2-40B4-BE49-F238E27FC236}">
                <a16:creationId xmlns:a16="http://schemas.microsoft.com/office/drawing/2014/main" id="{B4B88423-EBAD-9050-8481-C641B40DC029}"/>
              </a:ext>
            </a:extLst>
          </p:cNvPr>
          <p:cNvSpPr>
            <a:spLocks noGrp="1"/>
          </p:cNvSpPr>
          <p:nvPr>
            <p:ph sz="quarter" idx="17"/>
          </p:nvPr>
        </p:nvSpPr>
        <p:spPr>
          <a:xfrm>
            <a:off x="503771" y="1384066"/>
            <a:ext cx="5341938" cy="1057588"/>
          </a:xfrm>
        </p:spPr>
        <p:txBody>
          <a:bodyPr/>
          <a:lstStyle/>
          <a:p>
            <a:r>
              <a:rPr lang="nl-BE"/>
              <a:t>Data &amp; technology are powerful tools</a:t>
            </a:r>
          </a:p>
        </p:txBody>
      </p:sp>
      <p:pic>
        <p:nvPicPr>
          <p:cNvPr id="26" name="Picture Placeholder 25">
            <a:extLst>
              <a:ext uri="{FF2B5EF4-FFF2-40B4-BE49-F238E27FC236}">
                <a16:creationId xmlns:a16="http://schemas.microsoft.com/office/drawing/2014/main" id="{2900F316-D7A4-DE39-1246-EF49072B2153}"/>
              </a:ext>
            </a:extLst>
          </p:cNvPr>
          <p:cNvPicPr>
            <a:picLocks noGrp="1" noChangeAspect="1"/>
          </p:cNvPicPr>
          <p:nvPr>
            <p:ph type="pic" sz="quarter" idx="13"/>
          </p:nvPr>
        </p:nvPicPr>
        <p:blipFill rotWithShape="1">
          <a:blip r:embed="rId2"/>
          <a:srcRect t="3142" b="3142"/>
          <a:stretch/>
        </p:blipFill>
        <p:spPr/>
      </p:pic>
      <p:pic>
        <p:nvPicPr>
          <p:cNvPr id="35" name="Google Shape;349;p26">
            <a:extLst>
              <a:ext uri="{FF2B5EF4-FFF2-40B4-BE49-F238E27FC236}">
                <a16:creationId xmlns:a16="http://schemas.microsoft.com/office/drawing/2014/main" id="{34C4BC23-3AD7-D768-0227-EA4CB7E8C210}"/>
              </a:ext>
            </a:extLst>
          </p:cNvPr>
          <p:cNvPicPr preferRelativeResize="0"/>
          <p:nvPr/>
        </p:nvPicPr>
        <p:blipFill rotWithShape="1">
          <a:blip r:embed="rId3">
            <a:alphaModFix/>
          </a:blip>
          <a:srcRect/>
          <a:stretch/>
        </p:blipFill>
        <p:spPr>
          <a:xfrm>
            <a:off x="11581480" y="6271515"/>
            <a:ext cx="452819" cy="451880"/>
          </a:xfrm>
          <a:prstGeom prst="rect">
            <a:avLst/>
          </a:prstGeom>
          <a:noFill/>
          <a:ln>
            <a:noFill/>
          </a:ln>
        </p:spPr>
      </p:pic>
      <p:sp>
        <p:nvSpPr>
          <p:cNvPr id="36" name="Rectangle 35">
            <a:extLst>
              <a:ext uri="{FF2B5EF4-FFF2-40B4-BE49-F238E27FC236}">
                <a16:creationId xmlns:a16="http://schemas.microsoft.com/office/drawing/2014/main" id="{7D2CCBF2-922B-6E5A-04AF-DDFD066FABA3}"/>
              </a:ext>
            </a:extLst>
          </p:cNvPr>
          <p:cNvSpPr/>
          <p:nvPr/>
        </p:nvSpPr>
        <p:spPr>
          <a:xfrm rot="5400000">
            <a:off x="9820579" y="5341800"/>
            <a:ext cx="28800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tle 4">
            <a:extLst>
              <a:ext uri="{FF2B5EF4-FFF2-40B4-BE49-F238E27FC236}">
                <a16:creationId xmlns:a16="http://schemas.microsoft.com/office/drawing/2014/main" id="{609DD70F-C6AA-3EC7-3A78-E49BF4549511}"/>
              </a:ext>
            </a:extLst>
          </p:cNvPr>
          <p:cNvSpPr>
            <a:spLocks noGrp="1"/>
          </p:cNvSpPr>
          <p:nvPr>
            <p:ph type="title"/>
          </p:nvPr>
        </p:nvSpPr>
        <p:spPr>
          <a:xfrm>
            <a:off x="503771" y="803423"/>
            <a:ext cx="7412320" cy="468000"/>
          </a:xfrm>
        </p:spPr>
        <p:txBody>
          <a:bodyPr/>
          <a:lstStyle/>
          <a:p>
            <a:r>
              <a:rPr lang="nl-BE"/>
              <a:t>Implementing data-driven decisions</a:t>
            </a:r>
          </a:p>
        </p:txBody>
      </p:sp>
      <p:pic>
        <p:nvPicPr>
          <p:cNvPr id="15" name="Picture 14" descr="A yellow sign with white text&#10;&#10;Description automatically generated">
            <a:extLst>
              <a:ext uri="{FF2B5EF4-FFF2-40B4-BE49-F238E27FC236}">
                <a16:creationId xmlns:a16="http://schemas.microsoft.com/office/drawing/2014/main" id="{4CCA68C3-F263-A8B0-EE83-86CC428C2511}"/>
              </a:ext>
            </a:extLst>
          </p:cNvPr>
          <p:cNvPicPr>
            <a:picLocks noChangeAspect="1"/>
          </p:cNvPicPr>
          <p:nvPr/>
        </p:nvPicPr>
        <p:blipFill>
          <a:blip r:embed="rId4"/>
          <a:stretch>
            <a:fillRect/>
          </a:stretch>
        </p:blipFill>
        <p:spPr>
          <a:xfrm>
            <a:off x="4065673" y="4858624"/>
            <a:ext cx="2880000" cy="784615"/>
          </a:xfrm>
          <a:prstGeom prst="rect">
            <a:avLst/>
          </a:prstGeom>
        </p:spPr>
      </p:pic>
      <p:pic>
        <p:nvPicPr>
          <p:cNvPr id="17" name="Picture 16" descr="A blue background with white text&#10;&#10;Description automatically generated">
            <a:extLst>
              <a:ext uri="{FF2B5EF4-FFF2-40B4-BE49-F238E27FC236}">
                <a16:creationId xmlns:a16="http://schemas.microsoft.com/office/drawing/2014/main" id="{FF0F84A1-81A3-30E0-9D46-00493197834F}"/>
              </a:ext>
            </a:extLst>
          </p:cNvPr>
          <p:cNvPicPr>
            <a:picLocks noChangeAspect="1"/>
          </p:cNvPicPr>
          <p:nvPr/>
        </p:nvPicPr>
        <p:blipFill>
          <a:blip r:embed="rId5"/>
          <a:stretch>
            <a:fillRect/>
          </a:stretch>
        </p:blipFill>
        <p:spPr>
          <a:xfrm>
            <a:off x="4065673" y="3088490"/>
            <a:ext cx="2880000" cy="784615"/>
          </a:xfrm>
          <a:prstGeom prst="rect">
            <a:avLst/>
          </a:prstGeom>
        </p:spPr>
      </p:pic>
      <p:pic>
        <p:nvPicPr>
          <p:cNvPr id="19" name="Picture 18" descr="A blue background with white text&#10;&#10;Description automatically generated">
            <a:extLst>
              <a:ext uri="{FF2B5EF4-FFF2-40B4-BE49-F238E27FC236}">
                <a16:creationId xmlns:a16="http://schemas.microsoft.com/office/drawing/2014/main" id="{E429F4EA-EB89-9A91-607E-E870DC245190}"/>
              </a:ext>
            </a:extLst>
          </p:cNvPr>
          <p:cNvPicPr>
            <a:picLocks noChangeAspect="1"/>
          </p:cNvPicPr>
          <p:nvPr/>
        </p:nvPicPr>
        <p:blipFill>
          <a:blip r:embed="rId6"/>
          <a:stretch>
            <a:fillRect/>
          </a:stretch>
        </p:blipFill>
        <p:spPr>
          <a:xfrm>
            <a:off x="4065673" y="3973557"/>
            <a:ext cx="2880000" cy="784615"/>
          </a:xfrm>
          <a:prstGeom prst="rect">
            <a:avLst/>
          </a:prstGeom>
        </p:spPr>
      </p:pic>
    </p:spTree>
    <p:extLst>
      <p:ext uri="{BB962C8B-B14F-4D97-AF65-F5344CB8AC3E}">
        <p14:creationId xmlns:p14="http://schemas.microsoft.com/office/powerpoint/2010/main" val="884223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37999-A9EC-94A1-9A9D-5EBAE7DF62C8}"/>
              </a:ext>
            </a:extLst>
          </p:cNvPr>
          <p:cNvSpPr>
            <a:spLocks noGrp="1"/>
          </p:cNvSpPr>
          <p:nvPr>
            <p:ph type="dt" sz="half" idx="10"/>
          </p:nvPr>
        </p:nvSpPr>
        <p:spPr/>
        <p:txBody>
          <a:bodyPr/>
          <a:lstStyle/>
          <a:p>
            <a:r>
              <a:rPr lang="en-BE"/>
              <a:t>25-Apr-24</a:t>
            </a:r>
            <a:endParaRPr lang="en-GB"/>
          </a:p>
        </p:txBody>
      </p:sp>
      <p:sp>
        <p:nvSpPr>
          <p:cNvPr id="3" name="Slide Number Placeholder 2">
            <a:extLst>
              <a:ext uri="{FF2B5EF4-FFF2-40B4-BE49-F238E27FC236}">
                <a16:creationId xmlns:a16="http://schemas.microsoft.com/office/drawing/2014/main" id="{31C85CE3-C2F5-24ED-D0FA-2FF3380148C2}"/>
              </a:ext>
            </a:extLst>
          </p:cNvPr>
          <p:cNvSpPr>
            <a:spLocks noGrp="1"/>
          </p:cNvSpPr>
          <p:nvPr>
            <p:ph type="sldNum" sz="quarter" idx="12"/>
          </p:nvPr>
        </p:nvSpPr>
        <p:spPr/>
        <p:txBody>
          <a:bodyPr/>
          <a:lstStyle/>
          <a:p>
            <a:fld id="{CC7527E3-82C4-3942-9BA9-375B0ED21699}" type="slidenum">
              <a:rPr lang="en-BE"/>
              <a:t>5</a:t>
            </a:fld>
            <a:endParaRPr lang="en-BE"/>
          </a:p>
        </p:txBody>
      </p:sp>
      <p:sp>
        <p:nvSpPr>
          <p:cNvPr id="4" name="Content Placeholder 3">
            <a:extLst>
              <a:ext uri="{FF2B5EF4-FFF2-40B4-BE49-F238E27FC236}">
                <a16:creationId xmlns:a16="http://schemas.microsoft.com/office/drawing/2014/main" id="{2615729B-D592-A7CA-FE83-5783EBE35DFF}"/>
              </a:ext>
            </a:extLst>
          </p:cNvPr>
          <p:cNvSpPr>
            <a:spLocks noGrp="1"/>
          </p:cNvSpPr>
          <p:nvPr>
            <p:ph sz="quarter" idx="13"/>
          </p:nvPr>
        </p:nvSpPr>
        <p:spPr>
          <a:xfrm>
            <a:off x="838200" y="1384066"/>
            <a:ext cx="10515600" cy="565146"/>
          </a:xfrm>
        </p:spPr>
        <p:txBody>
          <a:bodyPr/>
          <a:lstStyle/>
          <a:p>
            <a:r>
              <a:rPr lang="en-BE"/>
              <a:t>CROPLAND service offering</a:t>
            </a:r>
          </a:p>
        </p:txBody>
      </p:sp>
      <p:sp>
        <p:nvSpPr>
          <p:cNvPr id="5" name="Title 4">
            <a:extLst>
              <a:ext uri="{FF2B5EF4-FFF2-40B4-BE49-F238E27FC236}">
                <a16:creationId xmlns:a16="http://schemas.microsoft.com/office/drawing/2014/main" id="{525DAB3E-4AEE-4799-B82F-4D2208B6DA54}"/>
              </a:ext>
            </a:extLst>
          </p:cNvPr>
          <p:cNvSpPr>
            <a:spLocks noGrp="1"/>
          </p:cNvSpPr>
          <p:nvPr>
            <p:ph type="title"/>
          </p:nvPr>
        </p:nvSpPr>
        <p:spPr>
          <a:xfrm>
            <a:off x="838200" y="779860"/>
            <a:ext cx="7529873" cy="503590"/>
          </a:xfrm>
        </p:spPr>
        <p:txBody>
          <a:bodyPr/>
          <a:lstStyle/>
          <a:p>
            <a:r>
              <a:rPr lang="en-BE"/>
              <a:t>Consultancy, development &amp; support</a:t>
            </a:r>
          </a:p>
        </p:txBody>
      </p:sp>
      <p:sp>
        <p:nvSpPr>
          <p:cNvPr id="6" name="Footer Placeholder 5">
            <a:extLst>
              <a:ext uri="{FF2B5EF4-FFF2-40B4-BE49-F238E27FC236}">
                <a16:creationId xmlns:a16="http://schemas.microsoft.com/office/drawing/2014/main" id="{415C310B-05EE-BC43-9591-1B00751562E2}"/>
              </a:ext>
            </a:extLst>
          </p:cNvPr>
          <p:cNvSpPr>
            <a:spLocks noGrp="1"/>
          </p:cNvSpPr>
          <p:nvPr>
            <p:ph type="ftr" sz="quarter" idx="3"/>
          </p:nvPr>
        </p:nvSpPr>
        <p:spPr/>
        <p:txBody>
          <a:bodyPr/>
          <a:lstStyle/>
          <a:p>
            <a:r>
              <a:rPr lang="en-US"/>
              <a:t>© 2024 CROPLAND: Credit Expo 2024</a:t>
            </a:r>
            <a:endParaRPr lang="en-GB"/>
          </a:p>
        </p:txBody>
      </p:sp>
      <p:sp>
        <p:nvSpPr>
          <p:cNvPr id="13" name="TextBox 12">
            <a:extLst>
              <a:ext uri="{FF2B5EF4-FFF2-40B4-BE49-F238E27FC236}">
                <a16:creationId xmlns:a16="http://schemas.microsoft.com/office/drawing/2014/main" id="{D25EC46A-F49F-325F-C3C4-364174B3BE90}"/>
              </a:ext>
            </a:extLst>
          </p:cNvPr>
          <p:cNvSpPr txBox="1"/>
          <p:nvPr/>
        </p:nvSpPr>
        <p:spPr>
          <a:xfrm>
            <a:off x="838199" y="3368151"/>
            <a:ext cx="2771123" cy="1869743"/>
          </a:xfrm>
          <a:prstGeom prst="rect">
            <a:avLst/>
          </a:prstGeom>
          <a:noFill/>
        </p:spPr>
        <p:txBody>
          <a:bodyPr wrap="square" rtlCol="0">
            <a:spAutoFit/>
          </a:bodyPr>
          <a:lstStyle/>
          <a:p>
            <a:r>
              <a:rPr lang="en-GB" sz="1050"/>
              <a:t>What is Artificial Intelligence?  How does this technology help companies stay competitive?  What is the importance of a data strategy?  How is a business process properly 'data-driven'?</a:t>
            </a:r>
          </a:p>
          <a:p>
            <a:endParaRPr lang="en-GB" sz="1050"/>
          </a:p>
          <a:p>
            <a:r>
              <a:rPr lang="en-GB" sz="1050"/>
              <a:t>Through workshops and thanks to our expert optinion CROPLAND ensures that data and A.I. technology are deployed to achieve the right goals.</a:t>
            </a:r>
            <a:endParaRPr lang="en-BE" sz="1050"/>
          </a:p>
        </p:txBody>
      </p:sp>
      <p:sp>
        <p:nvSpPr>
          <p:cNvPr id="14" name="TextBox 13">
            <a:extLst>
              <a:ext uri="{FF2B5EF4-FFF2-40B4-BE49-F238E27FC236}">
                <a16:creationId xmlns:a16="http://schemas.microsoft.com/office/drawing/2014/main" id="{C7492266-178E-F086-FC5D-50C6FAC81114}"/>
              </a:ext>
            </a:extLst>
          </p:cNvPr>
          <p:cNvSpPr txBox="1"/>
          <p:nvPr/>
        </p:nvSpPr>
        <p:spPr>
          <a:xfrm>
            <a:off x="4535373" y="3345164"/>
            <a:ext cx="2771123" cy="2031325"/>
          </a:xfrm>
          <a:prstGeom prst="rect">
            <a:avLst/>
          </a:prstGeom>
          <a:noFill/>
        </p:spPr>
        <p:txBody>
          <a:bodyPr wrap="square" rtlCol="0">
            <a:spAutoFit/>
          </a:bodyPr>
          <a:lstStyle/>
          <a:p>
            <a:r>
              <a:rPr lang="en-GB" sz="1050"/>
              <a:t>Unlocking and cleansing data, setting up workflows and data pipelines (within the appropriate cloud infrastructure), automating processes ...</a:t>
            </a:r>
          </a:p>
          <a:p>
            <a:endParaRPr lang="en-GB" sz="1050"/>
          </a:p>
          <a:p>
            <a:r>
              <a:rPr lang="en-GB" sz="1050"/>
              <a:t>Today, it is impossible to maintain manual processes; thanks to the set-up of smart (cloud) infrastructure and the data engineering tasks involved, enterprises are taking a big step towards increased efficiency.</a:t>
            </a:r>
            <a:endParaRPr lang="en-BE" sz="1050"/>
          </a:p>
        </p:txBody>
      </p:sp>
      <p:sp>
        <p:nvSpPr>
          <p:cNvPr id="15" name="TextBox 14">
            <a:extLst>
              <a:ext uri="{FF2B5EF4-FFF2-40B4-BE49-F238E27FC236}">
                <a16:creationId xmlns:a16="http://schemas.microsoft.com/office/drawing/2014/main" id="{C7FFC390-C5A3-2F44-CE13-ECB5661F80D5}"/>
              </a:ext>
            </a:extLst>
          </p:cNvPr>
          <p:cNvSpPr txBox="1"/>
          <p:nvPr/>
        </p:nvSpPr>
        <p:spPr>
          <a:xfrm>
            <a:off x="8524637" y="3368151"/>
            <a:ext cx="2771123" cy="2354491"/>
          </a:xfrm>
          <a:prstGeom prst="rect">
            <a:avLst/>
          </a:prstGeom>
          <a:noFill/>
        </p:spPr>
        <p:txBody>
          <a:bodyPr wrap="square" rtlCol="0">
            <a:spAutoFit/>
          </a:bodyPr>
          <a:lstStyle/>
          <a:p>
            <a:r>
              <a:rPr lang="en-GB" sz="1050"/>
              <a:t>Generating insights and detecting trends from data, making predictions thanks to good data or generating new content based on Generative A.I. ... these are all elements we are working on today to generate impact and increase efficiency at our customers.</a:t>
            </a:r>
          </a:p>
          <a:p>
            <a:endParaRPr lang="en-GB" sz="1050"/>
          </a:p>
          <a:p>
            <a:r>
              <a:rPr lang="en-GB" sz="1050"/>
              <a:t>Setting up proofs of concepts, validating them in real-life and developing them further and integrating them into our customers' daily practices.</a:t>
            </a:r>
            <a:endParaRPr lang="en-BE" sz="1050"/>
          </a:p>
        </p:txBody>
      </p:sp>
      <p:pic>
        <p:nvPicPr>
          <p:cNvPr id="17" name="Picture 16" descr="A yellow sign with white text&#10;&#10;Description automatically generated">
            <a:extLst>
              <a:ext uri="{FF2B5EF4-FFF2-40B4-BE49-F238E27FC236}">
                <a16:creationId xmlns:a16="http://schemas.microsoft.com/office/drawing/2014/main" id="{31B36102-6C3D-3D99-1B2C-530CFC743FCB}"/>
              </a:ext>
            </a:extLst>
          </p:cNvPr>
          <p:cNvPicPr>
            <a:picLocks noChangeAspect="1"/>
          </p:cNvPicPr>
          <p:nvPr/>
        </p:nvPicPr>
        <p:blipFill>
          <a:blip r:embed="rId2"/>
          <a:stretch>
            <a:fillRect/>
          </a:stretch>
        </p:blipFill>
        <p:spPr>
          <a:xfrm>
            <a:off x="8583360" y="2423401"/>
            <a:ext cx="2520000" cy="686535"/>
          </a:xfrm>
          <a:prstGeom prst="rect">
            <a:avLst/>
          </a:prstGeom>
        </p:spPr>
      </p:pic>
      <p:pic>
        <p:nvPicPr>
          <p:cNvPr id="18" name="Picture 17" descr="A close-up of a blue sign&#10;&#10;Description automatically generated">
            <a:extLst>
              <a:ext uri="{FF2B5EF4-FFF2-40B4-BE49-F238E27FC236}">
                <a16:creationId xmlns:a16="http://schemas.microsoft.com/office/drawing/2014/main" id="{2B3B02E9-C296-514E-792B-05BAA9CF2183}"/>
              </a:ext>
            </a:extLst>
          </p:cNvPr>
          <p:cNvPicPr>
            <a:picLocks noChangeAspect="1"/>
          </p:cNvPicPr>
          <p:nvPr/>
        </p:nvPicPr>
        <p:blipFill>
          <a:blip r:embed="rId3"/>
          <a:stretch>
            <a:fillRect/>
          </a:stretch>
        </p:blipFill>
        <p:spPr>
          <a:xfrm>
            <a:off x="893696" y="2435517"/>
            <a:ext cx="2520000" cy="686535"/>
          </a:xfrm>
          <a:prstGeom prst="rect">
            <a:avLst/>
          </a:prstGeom>
        </p:spPr>
      </p:pic>
      <p:pic>
        <p:nvPicPr>
          <p:cNvPr id="19" name="Picture 18" descr="A blue rectangular sign with white text&#10;&#10;Description automatically generated">
            <a:extLst>
              <a:ext uri="{FF2B5EF4-FFF2-40B4-BE49-F238E27FC236}">
                <a16:creationId xmlns:a16="http://schemas.microsoft.com/office/drawing/2014/main" id="{6469E5A7-6686-A30E-41FB-BBADAB8E71E1}"/>
              </a:ext>
            </a:extLst>
          </p:cNvPr>
          <p:cNvPicPr>
            <a:picLocks noChangeAspect="1"/>
          </p:cNvPicPr>
          <p:nvPr/>
        </p:nvPicPr>
        <p:blipFill>
          <a:blip r:embed="rId4"/>
          <a:stretch>
            <a:fillRect/>
          </a:stretch>
        </p:blipFill>
        <p:spPr>
          <a:xfrm>
            <a:off x="4660934" y="2418748"/>
            <a:ext cx="2520000" cy="710768"/>
          </a:xfrm>
          <a:prstGeom prst="rect">
            <a:avLst/>
          </a:prstGeom>
        </p:spPr>
      </p:pic>
    </p:spTree>
    <p:extLst>
      <p:ext uri="{BB962C8B-B14F-4D97-AF65-F5344CB8AC3E}">
        <p14:creationId xmlns:p14="http://schemas.microsoft.com/office/powerpoint/2010/main" val="133539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4" descr="A couple of brochures on a white background&#10;&#10;Description automatically generated">
            <a:extLst>
              <a:ext uri="{FF2B5EF4-FFF2-40B4-BE49-F238E27FC236}">
                <a16:creationId xmlns:a16="http://schemas.microsoft.com/office/drawing/2014/main" id="{0062EA57-CD6B-711E-E4B9-6DD1D6EB2F84}"/>
              </a:ext>
            </a:extLst>
          </p:cNvPr>
          <p:cNvPicPr>
            <a:picLocks noGrp="1" noChangeAspect="1"/>
          </p:cNvPicPr>
          <p:nvPr>
            <p:ph type="pic" sz="quarter" idx="13"/>
          </p:nvPr>
        </p:nvPicPr>
        <p:blipFill rotWithShape="1">
          <a:blip r:embed="rId2"/>
          <a:srcRect l="22006" r="22006"/>
          <a:stretch/>
        </p:blipFill>
        <p:spPr>
          <a:xfrm>
            <a:off x="0" y="0"/>
            <a:ext cx="5760000" cy="6858000"/>
          </a:xfrm>
        </p:spPr>
      </p:pic>
      <p:sp>
        <p:nvSpPr>
          <p:cNvPr id="17" name="Text Placeholder 16">
            <a:extLst>
              <a:ext uri="{FF2B5EF4-FFF2-40B4-BE49-F238E27FC236}">
                <a16:creationId xmlns:a16="http://schemas.microsoft.com/office/drawing/2014/main" id="{51CA2C47-FED9-3F23-290C-707CA2E32D6C}"/>
              </a:ext>
            </a:extLst>
          </p:cNvPr>
          <p:cNvSpPr>
            <a:spLocks noGrp="1"/>
          </p:cNvSpPr>
          <p:nvPr>
            <p:ph type="body" sz="quarter" idx="16"/>
          </p:nvPr>
        </p:nvSpPr>
        <p:spPr>
          <a:xfrm>
            <a:off x="6265404" y="3148642"/>
            <a:ext cx="5341938" cy="2882704"/>
          </a:xfrm>
        </p:spPr>
        <p:txBody>
          <a:bodyPr>
            <a:normAutofit/>
          </a:bodyPr>
          <a:lstStyle/>
          <a:p>
            <a:pPr marL="342900" indent="-342900">
              <a:buFont typeface="Wingdings" pitchFamily="2" charset="2"/>
              <a:buChar char="q"/>
            </a:pPr>
            <a:r>
              <a:rPr lang="nl-BE" dirty="0"/>
              <a:t>Interactieve sessies</a:t>
            </a:r>
          </a:p>
          <a:p>
            <a:pPr lvl="1"/>
            <a:r>
              <a:rPr lang="nl-BE" sz="1600" i="1" dirty="0"/>
              <a:t>verschillende invalshoeken</a:t>
            </a:r>
          </a:p>
          <a:p>
            <a:pPr marL="342900" indent="-342900">
              <a:buFont typeface="Wingdings" pitchFamily="2" charset="2"/>
              <a:buChar char="q"/>
            </a:pPr>
            <a:r>
              <a:rPr lang="nl-BE" dirty="0"/>
              <a:t>Crash course</a:t>
            </a:r>
          </a:p>
          <a:p>
            <a:pPr marL="342900" indent="-342900">
              <a:buFont typeface="Wingdings" pitchFamily="2" charset="2"/>
              <a:buChar char="q"/>
            </a:pPr>
            <a:r>
              <a:rPr lang="nl-BE" dirty="0"/>
              <a:t>Ideation sessie</a:t>
            </a:r>
          </a:p>
          <a:p>
            <a:pPr marL="342900" indent="-342900">
              <a:buFont typeface="Wingdings" pitchFamily="2" charset="2"/>
              <a:buChar char="q"/>
            </a:pPr>
            <a:r>
              <a:rPr lang="nl-BE" dirty="0"/>
              <a:t>Action plan</a:t>
            </a:r>
          </a:p>
        </p:txBody>
      </p:sp>
      <p:sp>
        <p:nvSpPr>
          <p:cNvPr id="18" name="Content Placeholder 17">
            <a:extLst>
              <a:ext uri="{FF2B5EF4-FFF2-40B4-BE49-F238E27FC236}">
                <a16:creationId xmlns:a16="http://schemas.microsoft.com/office/drawing/2014/main" id="{848D5C24-B883-9E59-A0A9-A75B8402523B}"/>
              </a:ext>
            </a:extLst>
          </p:cNvPr>
          <p:cNvSpPr>
            <a:spLocks noGrp="1"/>
          </p:cNvSpPr>
          <p:nvPr>
            <p:ph sz="quarter" idx="17"/>
          </p:nvPr>
        </p:nvSpPr>
        <p:spPr>
          <a:xfrm>
            <a:off x="6265863" y="1384300"/>
            <a:ext cx="5341937" cy="1057588"/>
          </a:xfrm>
        </p:spPr>
        <p:txBody>
          <a:bodyPr/>
          <a:lstStyle/>
          <a:p>
            <a:r>
              <a:rPr lang="nl-BE" dirty="0" err="1"/>
              <a:t>Queeste naar waarde uit data en A.I.</a:t>
            </a:r>
            <a:endParaRPr lang="nl-BE" dirty="0"/>
          </a:p>
        </p:txBody>
      </p:sp>
      <p:sp>
        <p:nvSpPr>
          <p:cNvPr id="6" name="Title 5">
            <a:extLst>
              <a:ext uri="{FF2B5EF4-FFF2-40B4-BE49-F238E27FC236}">
                <a16:creationId xmlns:a16="http://schemas.microsoft.com/office/drawing/2014/main" id="{8F9DF582-A219-242E-9591-2120EC4D3438}"/>
              </a:ext>
            </a:extLst>
          </p:cNvPr>
          <p:cNvSpPr>
            <a:spLocks noGrp="1"/>
          </p:cNvSpPr>
          <p:nvPr>
            <p:ph type="title"/>
          </p:nvPr>
        </p:nvSpPr>
        <p:spPr>
          <a:xfrm>
            <a:off x="6265863" y="785637"/>
            <a:ext cx="2741704" cy="503590"/>
          </a:xfrm>
        </p:spPr>
        <p:txBody>
          <a:bodyPr/>
          <a:lstStyle/>
          <a:p>
            <a:r>
              <a:rPr lang="nl-BE" dirty="0"/>
              <a:t>Kickstart A.I.</a:t>
            </a:r>
          </a:p>
        </p:txBody>
      </p:sp>
      <p:sp>
        <p:nvSpPr>
          <p:cNvPr id="3" name="Date Placeholder 2">
            <a:extLst>
              <a:ext uri="{FF2B5EF4-FFF2-40B4-BE49-F238E27FC236}">
                <a16:creationId xmlns:a16="http://schemas.microsoft.com/office/drawing/2014/main" id="{2430CA55-CA09-55C6-ACD8-E84AD0FBAFBA}"/>
              </a:ext>
            </a:extLst>
          </p:cNvPr>
          <p:cNvSpPr>
            <a:spLocks noGrp="1"/>
          </p:cNvSpPr>
          <p:nvPr>
            <p:ph type="dt" sz="half" idx="18"/>
          </p:nvPr>
        </p:nvSpPr>
        <p:spPr>
          <a:xfrm>
            <a:off x="10798105" y="6649140"/>
            <a:ext cx="792000" cy="180000"/>
          </a:xfrm>
        </p:spPr>
        <p:txBody>
          <a:bodyPr/>
          <a:lstStyle/>
          <a:p>
            <a:r>
              <a:rPr lang="en-BE"/>
              <a:t>25-Apr-24</a:t>
            </a:r>
            <a:endParaRPr lang="en-GB"/>
          </a:p>
        </p:txBody>
      </p:sp>
      <p:sp>
        <p:nvSpPr>
          <p:cNvPr id="7" name="Footer Placeholder 6">
            <a:extLst>
              <a:ext uri="{FF2B5EF4-FFF2-40B4-BE49-F238E27FC236}">
                <a16:creationId xmlns:a16="http://schemas.microsoft.com/office/drawing/2014/main" id="{95A9F7A5-526A-5A6F-CE7F-0693DCE2BBC1}"/>
              </a:ext>
            </a:extLst>
          </p:cNvPr>
          <p:cNvSpPr>
            <a:spLocks noGrp="1"/>
          </p:cNvSpPr>
          <p:nvPr>
            <p:ph type="ftr" sz="quarter" idx="19"/>
          </p:nvPr>
        </p:nvSpPr>
        <p:spPr>
          <a:xfrm>
            <a:off x="838199" y="6649140"/>
            <a:ext cx="9072000" cy="180000"/>
          </a:xfrm>
        </p:spPr>
        <p:txBody>
          <a:bodyPr/>
          <a:lstStyle/>
          <a:p>
            <a:r>
              <a:rPr lang="en-US"/>
              <a:t>© 2024 CROPLAND: Credit Expo 2024</a:t>
            </a:r>
            <a:endParaRPr lang="en-GB"/>
          </a:p>
        </p:txBody>
      </p:sp>
      <p:sp>
        <p:nvSpPr>
          <p:cNvPr id="4" name="Slide Number Placeholder 3">
            <a:extLst>
              <a:ext uri="{FF2B5EF4-FFF2-40B4-BE49-F238E27FC236}">
                <a16:creationId xmlns:a16="http://schemas.microsoft.com/office/drawing/2014/main" id="{557FCEE1-6508-994F-A569-78DE5CCEACDD}"/>
              </a:ext>
            </a:extLst>
          </p:cNvPr>
          <p:cNvSpPr>
            <a:spLocks noGrp="1"/>
          </p:cNvSpPr>
          <p:nvPr>
            <p:ph type="sldNum" sz="quarter" idx="20"/>
          </p:nvPr>
        </p:nvSpPr>
        <p:spPr>
          <a:xfrm>
            <a:off x="11769650" y="6649140"/>
            <a:ext cx="360000" cy="180000"/>
          </a:xfrm>
        </p:spPr>
        <p:txBody>
          <a:bodyPr/>
          <a:lstStyle/>
          <a:p>
            <a:fld id="{CC7527E3-82C4-3942-9BA9-375B0ED21699}" type="slidenum">
              <a:rPr lang="en-BE" smtClean="0"/>
              <a:pPr/>
              <a:t>6</a:t>
            </a:fld>
            <a:endParaRPr lang="en-BE"/>
          </a:p>
        </p:txBody>
      </p:sp>
      <p:pic>
        <p:nvPicPr>
          <p:cNvPr id="1026" name="Picture 2">
            <a:extLst>
              <a:ext uri="{FF2B5EF4-FFF2-40B4-BE49-F238E27FC236}">
                <a16:creationId xmlns:a16="http://schemas.microsoft.com/office/drawing/2014/main" id="{08597587-7271-6EAE-6E40-4A4B06784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263" y="6431929"/>
            <a:ext cx="3502857"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73D8F23-AD5A-BB62-1558-895C224EE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986" y="6431929"/>
            <a:ext cx="1719101"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742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40C3F2-D59B-8FDD-85BD-CBFA5F038209}"/>
              </a:ext>
            </a:extLst>
          </p:cNvPr>
          <p:cNvSpPr>
            <a:spLocks noGrp="1"/>
          </p:cNvSpPr>
          <p:nvPr>
            <p:ph type="title"/>
          </p:nvPr>
        </p:nvSpPr>
        <p:spPr>
          <a:xfrm>
            <a:off x="1820679" y="3381776"/>
            <a:ext cx="8520529" cy="1180699"/>
          </a:xfrm>
        </p:spPr>
        <p:txBody>
          <a:bodyPr/>
          <a:lstStyle/>
          <a:p>
            <a:r>
              <a:rPr lang="nl-BE" dirty="0"/>
              <a:t>Demo: </a:t>
            </a:r>
            <a:br>
              <a:rPr lang="nl-BE" dirty="0"/>
            </a:br>
            <a:r>
              <a:rPr lang="nl-BE" sz="3200" i="1" dirty="0"/>
              <a:t>een livespel met debiteuren</a:t>
            </a:r>
          </a:p>
        </p:txBody>
      </p:sp>
    </p:spTree>
    <p:extLst>
      <p:ext uri="{BB962C8B-B14F-4D97-AF65-F5344CB8AC3E}">
        <p14:creationId xmlns:p14="http://schemas.microsoft.com/office/powerpoint/2010/main" val="3927966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9D42F7-9738-DCCE-B8D2-D39CE283CB90}"/>
              </a:ext>
            </a:extLst>
          </p:cNvPr>
          <p:cNvSpPr>
            <a:spLocks noGrp="1"/>
          </p:cNvSpPr>
          <p:nvPr>
            <p:ph idx="1"/>
          </p:nvPr>
        </p:nvSpPr>
        <p:spPr>
          <a:xfrm>
            <a:off x="838200" y="2300734"/>
            <a:ext cx="6362700" cy="3523804"/>
          </a:xfrm>
          <a:noFill/>
        </p:spPr>
        <p:txBody>
          <a:bodyPr>
            <a:normAutofit/>
          </a:bodyPr>
          <a:lstStyle/>
          <a:p>
            <a:pPr marL="514350" indent="-514350">
              <a:buFont typeface="+mj-lt"/>
              <a:buAutoNum type="arabicPeriod"/>
            </a:pPr>
            <a:r>
              <a:rPr lang="nl-NL" dirty="0"/>
              <a:t>Het draait allemaal om het </a:t>
            </a:r>
            <a:r>
              <a:rPr lang="nl-NL" dirty="0">
                <a:solidFill>
                  <a:schemeClr val="bg1"/>
                </a:solidFill>
                <a:highlight>
                  <a:srgbClr val="339DB1"/>
                </a:highlight>
              </a:rPr>
              <a:t>ontdekken en begrijpen</a:t>
            </a:r>
            <a:r>
              <a:rPr lang="nl-NL" dirty="0"/>
              <a:t> wat A.I. te bieden heeft.</a:t>
            </a:r>
          </a:p>
          <a:p>
            <a:endParaRPr lang="nl-NL" dirty="0"/>
          </a:p>
          <a:p>
            <a:pPr marL="514350" indent="-514350">
              <a:buFont typeface="+mj-lt"/>
              <a:buAutoNum type="arabicPeriod" startAt="2"/>
            </a:pPr>
            <a:r>
              <a:rPr lang="nl-NL" dirty="0"/>
              <a:t>A.I. wordt gebruikt om </a:t>
            </a:r>
            <a:r>
              <a:rPr lang="nl-NL" dirty="0">
                <a:solidFill>
                  <a:schemeClr val="bg1"/>
                </a:solidFill>
                <a:highlight>
                  <a:srgbClr val="339DB1"/>
                </a:highlight>
              </a:rPr>
              <a:t>automatisch antwoorden te formuleren</a:t>
            </a:r>
            <a:r>
              <a:rPr lang="nl-NL" dirty="0"/>
              <a:t> aan de debiteuren. </a:t>
            </a:r>
            <a:endParaRPr lang="nl-BE" dirty="0"/>
          </a:p>
        </p:txBody>
      </p:sp>
      <p:sp>
        <p:nvSpPr>
          <p:cNvPr id="5" name="Content Placeholder 4">
            <a:extLst>
              <a:ext uri="{FF2B5EF4-FFF2-40B4-BE49-F238E27FC236}">
                <a16:creationId xmlns:a16="http://schemas.microsoft.com/office/drawing/2014/main" id="{FC2D4AFF-00E6-03E8-B2D8-1ECC85730683}"/>
              </a:ext>
            </a:extLst>
          </p:cNvPr>
          <p:cNvSpPr>
            <a:spLocks noGrp="1"/>
          </p:cNvSpPr>
          <p:nvPr>
            <p:ph sz="quarter" idx="13"/>
          </p:nvPr>
        </p:nvSpPr>
        <p:spPr>
          <a:xfrm>
            <a:off x="838200" y="1384066"/>
            <a:ext cx="10515600" cy="565146"/>
          </a:xfrm>
        </p:spPr>
        <p:txBody>
          <a:bodyPr/>
          <a:lstStyle/>
          <a:p>
            <a:r>
              <a:rPr lang="fr-BE" dirty="0"/>
              <a:t>Doel van de use case</a:t>
            </a:r>
            <a:endParaRPr lang="nl-BE" dirty="0"/>
          </a:p>
        </p:txBody>
      </p:sp>
      <p:sp>
        <p:nvSpPr>
          <p:cNvPr id="3" name="Title 2">
            <a:extLst>
              <a:ext uri="{FF2B5EF4-FFF2-40B4-BE49-F238E27FC236}">
                <a16:creationId xmlns:a16="http://schemas.microsoft.com/office/drawing/2014/main" id="{8B389341-D2C4-7538-7D07-5BD78CF8F8EF}"/>
              </a:ext>
            </a:extLst>
          </p:cNvPr>
          <p:cNvSpPr>
            <a:spLocks noGrp="1"/>
          </p:cNvSpPr>
          <p:nvPr>
            <p:ph type="title"/>
          </p:nvPr>
        </p:nvSpPr>
        <p:spPr>
          <a:xfrm>
            <a:off x="838200" y="779860"/>
            <a:ext cx="5628711" cy="503590"/>
          </a:xfrm>
        </p:spPr>
        <p:txBody>
          <a:bodyPr/>
          <a:lstStyle/>
          <a:p>
            <a:r>
              <a:rPr lang="fr-BE" dirty="0"/>
              <a:t>Kruip in de rol van debiteur</a:t>
            </a:r>
            <a:endParaRPr lang="nl-BE" dirty="0"/>
          </a:p>
        </p:txBody>
      </p:sp>
      <p:pic>
        <p:nvPicPr>
          <p:cNvPr id="6" name="Picture 5" descr="A computer screen with people talking&#10;&#10;Description automatically generated">
            <a:extLst>
              <a:ext uri="{FF2B5EF4-FFF2-40B4-BE49-F238E27FC236}">
                <a16:creationId xmlns:a16="http://schemas.microsoft.com/office/drawing/2014/main" id="{8F6B4A79-83C5-4FFC-1758-9490831E5243}"/>
              </a:ext>
            </a:extLst>
          </p:cNvPr>
          <p:cNvPicPr>
            <a:picLocks noChangeAspect="1"/>
          </p:cNvPicPr>
          <p:nvPr/>
        </p:nvPicPr>
        <p:blipFill>
          <a:blip r:embed="rId2"/>
          <a:stretch>
            <a:fillRect/>
          </a:stretch>
        </p:blipFill>
        <p:spPr>
          <a:xfrm>
            <a:off x="7413446" y="1948239"/>
            <a:ext cx="4210051" cy="4210051"/>
          </a:xfrm>
          <a:prstGeom prst="rect">
            <a:avLst/>
          </a:prstGeom>
        </p:spPr>
      </p:pic>
    </p:spTree>
    <p:extLst>
      <p:ext uri="{BB962C8B-B14F-4D97-AF65-F5344CB8AC3E}">
        <p14:creationId xmlns:p14="http://schemas.microsoft.com/office/powerpoint/2010/main" val="4133350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FA72031-5A2C-2C4D-B6B2-340AE08247AE}"/>
              </a:ext>
            </a:extLst>
          </p:cNvPr>
          <p:cNvGrpSpPr/>
          <p:nvPr/>
        </p:nvGrpSpPr>
        <p:grpSpPr>
          <a:xfrm>
            <a:off x="5647223" y="3638551"/>
            <a:ext cx="2459178" cy="1314449"/>
            <a:chOff x="4742259" y="3764161"/>
            <a:chExt cx="1859756" cy="929878"/>
          </a:xfrm>
          <a:solidFill>
            <a:schemeClr val="accent2"/>
          </a:solidFill>
        </p:grpSpPr>
        <p:sp>
          <p:nvSpPr>
            <p:cNvPr id="11" name="Freeform: Shape 10">
              <a:extLst>
                <a:ext uri="{FF2B5EF4-FFF2-40B4-BE49-F238E27FC236}">
                  <a16:creationId xmlns:a16="http://schemas.microsoft.com/office/drawing/2014/main" id="{54824A5E-94BA-6C64-DF9B-0BBFA8C4F334}"/>
                </a:ext>
              </a:extLst>
            </p:cNvPr>
            <p:cNvSpPr/>
            <p:nvPr/>
          </p:nvSpPr>
          <p:spPr>
            <a:xfrm>
              <a:off x="4995862" y="4355902"/>
              <a:ext cx="338137" cy="338137"/>
            </a:xfrm>
            <a:custGeom>
              <a:avLst/>
              <a:gdLst>
                <a:gd name="connsiteX0" fmla="*/ 338138 w 338137"/>
                <a:gd name="connsiteY0" fmla="*/ 169069 h 338137"/>
                <a:gd name="connsiteX1" fmla="*/ 169069 w 338137"/>
                <a:gd name="connsiteY1" fmla="*/ 338138 h 338137"/>
                <a:gd name="connsiteX2" fmla="*/ 0 w 338137"/>
                <a:gd name="connsiteY2" fmla="*/ 169069 h 338137"/>
                <a:gd name="connsiteX3" fmla="*/ 169069 w 338137"/>
                <a:gd name="connsiteY3" fmla="*/ 0 h 338137"/>
                <a:gd name="connsiteX4" fmla="*/ 338138 w 338137"/>
                <a:gd name="connsiteY4" fmla="*/ 169069 h 33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 h="338137">
                  <a:moveTo>
                    <a:pt x="338138" y="169069"/>
                  </a:moveTo>
                  <a:cubicBezTo>
                    <a:pt x="338138" y="262443"/>
                    <a:pt x="262443" y="338138"/>
                    <a:pt x="169069" y="338138"/>
                  </a:cubicBezTo>
                  <a:cubicBezTo>
                    <a:pt x="75695" y="338138"/>
                    <a:pt x="0" y="262443"/>
                    <a:pt x="0" y="169069"/>
                  </a:cubicBezTo>
                  <a:cubicBezTo>
                    <a:pt x="0" y="75695"/>
                    <a:pt x="75695" y="0"/>
                    <a:pt x="169069" y="0"/>
                  </a:cubicBezTo>
                  <a:cubicBezTo>
                    <a:pt x="262443" y="0"/>
                    <a:pt x="338138" y="75695"/>
                    <a:pt x="338138" y="169069"/>
                  </a:cubicBezTo>
                  <a:close/>
                </a:path>
              </a:pathLst>
            </a:custGeom>
            <a:grpFill/>
            <a:ln w="21134" cap="flat">
              <a:noFill/>
              <a:prstDash val="solid"/>
              <a:miter/>
            </a:ln>
          </p:spPr>
          <p:txBody>
            <a:bodyPr rtlCol="0" anchor="ctr"/>
            <a:lstStyle/>
            <a:p>
              <a:endParaRPr lang="nl-BE"/>
            </a:p>
          </p:txBody>
        </p:sp>
        <p:sp>
          <p:nvSpPr>
            <p:cNvPr id="12" name="Freeform: Shape 11">
              <a:extLst>
                <a:ext uri="{FF2B5EF4-FFF2-40B4-BE49-F238E27FC236}">
                  <a16:creationId xmlns:a16="http://schemas.microsoft.com/office/drawing/2014/main" id="{CCE02FD0-A67A-DDDE-3F4E-3AC83596A29E}"/>
                </a:ext>
              </a:extLst>
            </p:cNvPr>
            <p:cNvSpPr/>
            <p:nvPr/>
          </p:nvSpPr>
          <p:spPr>
            <a:xfrm>
              <a:off x="6010275" y="4355902"/>
              <a:ext cx="338137" cy="338137"/>
            </a:xfrm>
            <a:custGeom>
              <a:avLst/>
              <a:gdLst>
                <a:gd name="connsiteX0" fmla="*/ 338138 w 338137"/>
                <a:gd name="connsiteY0" fmla="*/ 169069 h 338137"/>
                <a:gd name="connsiteX1" fmla="*/ 169069 w 338137"/>
                <a:gd name="connsiteY1" fmla="*/ 338138 h 338137"/>
                <a:gd name="connsiteX2" fmla="*/ 0 w 338137"/>
                <a:gd name="connsiteY2" fmla="*/ 169069 h 338137"/>
                <a:gd name="connsiteX3" fmla="*/ 169069 w 338137"/>
                <a:gd name="connsiteY3" fmla="*/ 0 h 338137"/>
                <a:gd name="connsiteX4" fmla="*/ 338138 w 338137"/>
                <a:gd name="connsiteY4" fmla="*/ 169069 h 33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 h="338137">
                  <a:moveTo>
                    <a:pt x="338138" y="169069"/>
                  </a:moveTo>
                  <a:cubicBezTo>
                    <a:pt x="338138" y="262443"/>
                    <a:pt x="262443" y="338138"/>
                    <a:pt x="169069" y="338138"/>
                  </a:cubicBezTo>
                  <a:cubicBezTo>
                    <a:pt x="75695" y="338138"/>
                    <a:pt x="0" y="262443"/>
                    <a:pt x="0" y="169069"/>
                  </a:cubicBezTo>
                  <a:cubicBezTo>
                    <a:pt x="0" y="75695"/>
                    <a:pt x="75695" y="0"/>
                    <a:pt x="169069" y="0"/>
                  </a:cubicBezTo>
                  <a:cubicBezTo>
                    <a:pt x="262443" y="0"/>
                    <a:pt x="338138" y="75695"/>
                    <a:pt x="338138" y="169069"/>
                  </a:cubicBezTo>
                  <a:close/>
                </a:path>
              </a:pathLst>
            </a:custGeom>
            <a:grpFill/>
            <a:ln w="21134" cap="flat">
              <a:noFill/>
              <a:prstDash val="solid"/>
              <a:miter/>
            </a:ln>
          </p:spPr>
          <p:txBody>
            <a:bodyPr rtlCol="0" anchor="ctr"/>
            <a:lstStyle/>
            <a:p>
              <a:endParaRPr lang="nl-BE"/>
            </a:p>
          </p:txBody>
        </p:sp>
        <p:sp>
          <p:nvSpPr>
            <p:cNvPr id="13" name="Freeform: Shape 12">
              <a:extLst>
                <a:ext uri="{FF2B5EF4-FFF2-40B4-BE49-F238E27FC236}">
                  <a16:creationId xmlns:a16="http://schemas.microsoft.com/office/drawing/2014/main" id="{517D563B-1EF1-C2D1-0192-F562A3C103E1}"/>
                </a:ext>
              </a:extLst>
            </p:cNvPr>
            <p:cNvSpPr/>
            <p:nvPr/>
          </p:nvSpPr>
          <p:spPr>
            <a:xfrm>
              <a:off x="4742259" y="3764161"/>
              <a:ext cx="1859756" cy="760809"/>
            </a:xfrm>
            <a:custGeom>
              <a:avLst/>
              <a:gdLst>
                <a:gd name="connsiteX0" fmla="*/ 739676 w 1859756"/>
                <a:gd name="connsiteY0" fmla="*/ 338138 h 760809"/>
                <a:gd name="connsiteX1" fmla="*/ 739676 w 1859756"/>
                <a:gd name="connsiteY1" fmla="*/ 84534 h 760809"/>
                <a:gd name="connsiteX2" fmla="*/ 1029206 w 1859756"/>
                <a:gd name="connsiteY2" fmla="*/ 84534 h 760809"/>
                <a:gd name="connsiteX3" fmla="*/ 1088380 w 1859756"/>
                <a:gd name="connsiteY3" fmla="*/ 109895 h 760809"/>
                <a:gd name="connsiteX4" fmla="*/ 1316623 w 1859756"/>
                <a:gd name="connsiteY4" fmla="*/ 338138 h 760809"/>
                <a:gd name="connsiteX5" fmla="*/ 739676 w 1859756"/>
                <a:gd name="connsiteY5" fmla="*/ 338138 h 760809"/>
                <a:gd name="connsiteX6" fmla="*/ 655141 w 1859756"/>
                <a:gd name="connsiteY6" fmla="*/ 338138 h 760809"/>
                <a:gd name="connsiteX7" fmla="*/ 120461 w 1859756"/>
                <a:gd name="connsiteY7" fmla="*/ 338138 h 760809"/>
                <a:gd name="connsiteX8" fmla="*/ 348704 w 1859756"/>
                <a:gd name="connsiteY8" fmla="*/ 109895 h 760809"/>
                <a:gd name="connsiteX9" fmla="*/ 407878 w 1859756"/>
                <a:gd name="connsiteY9" fmla="*/ 84534 h 760809"/>
                <a:gd name="connsiteX10" fmla="*/ 655141 w 1859756"/>
                <a:gd name="connsiteY10" fmla="*/ 84534 h 760809"/>
                <a:gd name="connsiteX11" fmla="*/ 655141 w 1859756"/>
                <a:gd name="connsiteY11" fmla="*/ 338138 h 760809"/>
                <a:gd name="connsiteX12" fmla="*/ 1648420 w 1859756"/>
                <a:gd name="connsiteY12" fmla="*/ 338138 h 760809"/>
                <a:gd name="connsiteX13" fmla="*/ 1473011 w 1859756"/>
                <a:gd name="connsiteY13" fmla="*/ 338138 h 760809"/>
                <a:gd name="connsiteX14" fmla="*/ 1413838 w 1859756"/>
                <a:gd name="connsiteY14" fmla="*/ 312777 h 760809"/>
                <a:gd name="connsiteX15" fmla="*/ 1147554 w 1859756"/>
                <a:gd name="connsiteY15" fmla="*/ 48607 h 760809"/>
                <a:gd name="connsiteX16" fmla="*/ 1027093 w 1859756"/>
                <a:gd name="connsiteY16" fmla="*/ 0 h 760809"/>
                <a:gd name="connsiteX17" fmla="*/ 407878 w 1859756"/>
                <a:gd name="connsiteY17" fmla="*/ 0 h 760809"/>
                <a:gd name="connsiteX18" fmla="*/ 287417 w 1859756"/>
                <a:gd name="connsiteY18" fmla="*/ 48607 h 760809"/>
                <a:gd name="connsiteX19" fmla="*/ 25360 w 1859756"/>
                <a:gd name="connsiteY19" fmla="*/ 312777 h 760809"/>
                <a:gd name="connsiteX20" fmla="*/ 0 w 1859756"/>
                <a:gd name="connsiteY20" fmla="*/ 374065 h 760809"/>
                <a:gd name="connsiteX21" fmla="*/ 0 w 1859756"/>
                <a:gd name="connsiteY21" fmla="*/ 591741 h 760809"/>
                <a:gd name="connsiteX22" fmla="*/ 169069 w 1859756"/>
                <a:gd name="connsiteY22" fmla="*/ 760809 h 760809"/>
                <a:gd name="connsiteX23" fmla="*/ 190202 w 1859756"/>
                <a:gd name="connsiteY23" fmla="*/ 760809 h 760809"/>
                <a:gd name="connsiteX24" fmla="*/ 422672 w 1859756"/>
                <a:gd name="connsiteY24" fmla="*/ 528340 h 760809"/>
                <a:gd name="connsiteX25" fmla="*/ 655141 w 1859756"/>
                <a:gd name="connsiteY25" fmla="*/ 760809 h 760809"/>
                <a:gd name="connsiteX26" fmla="*/ 1204615 w 1859756"/>
                <a:gd name="connsiteY26" fmla="*/ 760809 h 760809"/>
                <a:gd name="connsiteX27" fmla="*/ 1437084 w 1859756"/>
                <a:gd name="connsiteY27" fmla="*/ 528340 h 760809"/>
                <a:gd name="connsiteX28" fmla="*/ 1669554 w 1859756"/>
                <a:gd name="connsiteY28" fmla="*/ 760809 h 760809"/>
                <a:gd name="connsiteX29" fmla="*/ 1775222 w 1859756"/>
                <a:gd name="connsiteY29" fmla="*/ 760809 h 760809"/>
                <a:gd name="connsiteX30" fmla="*/ 1859756 w 1859756"/>
                <a:gd name="connsiteY30" fmla="*/ 676275 h 760809"/>
                <a:gd name="connsiteX31" fmla="*/ 1859756 w 1859756"/>
                <a:gd name="connsiteY31" fmla="*/ 549473 h 760809"/>
                <a:gd name="connsiteX32" fmla="*/ 1648420 w 1859756"/>
                <a:gd name="connsiteY32" fmla="*/ 338138 h 76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59756" h="760809">
                  <a:moveTo>
                    <a:pt x="739676" y="338138"/>
                  </a:moveTo>
                  <a:lnTo>
                    <a:pt x="739676" y="84534"/>
                  </a:lnTo>
                  <a:lnTo>
                    <a:pt x="1029206" y="84534"/>
                  </a:lnTo>
                  <a:cubicBezTo>
                    <a:pt x="1052453" y="84534"/>
                    <a:pt x="1073587" y="92988"/>
                    <a:pt x="1088380" y="109895"/>
                  </a:cubicBezTo>
                  <a:lnTo>
                    <a:pt x="1316623" y="338138"/>
                  </a:lnTo>
                  <a:lnTo>
                    <a:pt x="739676" y="338138"/>
                  </a:lnTo>
                  <a:close/>
                  <a:moveTo>
                    <a:pt x="655141" y="338138"/>
                  </a:moveTo>
                  <a:lnTo>
                    <a:pt x="120461" y="338138"/>
                  </a:lnTo>
                  <a:lnTo>
                    <a:pt x="348704" y="109895"/>
                  </a:lnTo>
                  <a:cubicBezTo>
                    <a:pt x="365611" y="92988"/>
                    <a:pt x="386745" y="84534"/>
                    <a:pt x="407878" y="84534"/>
                  </a:cubicBezTo>
                  <a:lnTo>
                    <a:pt x="655141" y="84534"/>
                  </a:lnTo>
                  <a:lnTo>
                    <a:pt x="655141" y="338138"/>
                  </a:lnTo>
                  <a:close/>
                  <a:moveTo>
                    <a:pt x="1648420" y="338138"/>
                  </a:moveTo>
                  <a:lnTo>
                    <a:pt x="1473011" y="338138"/>
                  </a:lnTo>
                  <a:cubicBezTo>
                    <a:pt x="1449765" y="338138"/>
                    <a:pt x="1428631" y="329684"/>
                    <a:pt x="1413838" y="312777"/>
                  </a:cubicBezTo>
                  <a:lnTo>
                    <a:pt x="1147554" y="48607"/>
                  </a:lnTo>
                  <a:cubicBezTo>
                    <a:pt x="1115854" y="16907"/>
                    <a:pt x="1073587" y="0"/>
                    <a:pt x="1027093" y="0"/>
                  </a:cubicBezTo>
                  <a:lnTo>
                    <a:pt x="407878" y="0"/>
                  </a:lnTo>
                  <a:cubicBezTo>
                    <a:pt x="363498" y="0"/>
                    <a:pt x="319117" y="16907"/>
                    <a:pt x="287417" y="48607"/>
                  </a:cubicBezTo>
                  <a:lnTo>
                    <a:pt x="25360" y="312777"/>
                  </a:lnTo>
                  <a:cubicBezTo>
                    <a:pt x="8453" y="329684"/>
                    <a:pt x="0" y="350818"/>
                    <a:pt x="0" y="374065"/>
                  </a:cubicBezTo>
                  <a:lnTo>
                    <a:pt x="0" y="591741"/>
                  </a:lnTo>
                  <a:cubicBezTo>
                    <a:pt x="0" y="684729"/>
                    <a:pt x="76081" y="760809"/>
                    <a:pt x="169069" y="760809"/>
                  </a:cubicBezTo>
                  <a:lnTo>
                    <a:pt x="190202" y="760809"/>
                  </a:lnTo>
                  <a:cubicBezTo>
                    <a:pt x="190202" y="631895"/>
                    <a:pt x="293757" y="528340"/>
                    <a:pt x="422672" y="528340"/>
                  </a:cubicBezTo>
                  <a:cubicBezTo>
                    <a:pt x="551587" y="528340"/>
                    <a:pt x="655141" y="631895"/>
                    <a:pt x="655141" y="760809"/>
                  </a:cubicBezTo>
                  <a:lnTo>
                    <a:pt x="1204615" y="760809"/>
                  </a:lnTo>
                  <a:cubicBezTo>
                    <a:pt x="1204615" y="631895"/>
                    <a:pt x="1308170" y="528340"/>
                    <a:pt x="1437084" y="528340"/>
                  </a:cubicBezTo>
                  <a:cubicBezTo>
                    <a:pt x="1565999" y="528340"/>
                    <a:pt x="1669554" y="631895"/>
                    <a:pt x="1669554" y="760809"/>
                  </a:cubicBezTo>
                  <a:lnTo>
                    <a:pt x="1775222" y="760809"/>
                  </a:lnTo>
                  <a:cubicBezTo>
                    <a:pt x="1821716" y="760809"/>
                    <a:pt x="1859756" y="722769"/>
                    <a:pt x="1859756" y="676275"/>
                  </a:cubicBezTo>
                  <a:lnTo>
                    <a:pt x="1859756" y="549473"/>
                  </a:lnTo>
                  <a:cubicBezTo>
                    <a:pt x="1859756" y="433239"/>
                    <a:pt x="1764655" y="338138"/>
                    <a:pt x="1648420" y="338138"/>
                  </a:cubicBezTo>
                  <a:close/>
                </a:path>
              </a:pathLst>
            </a:custGeom>
            <a:grpFill/>
            <a:ln w="21134" cap="flat">
              <a:noFill/>
              <a:prstDash val="solid"/>
              <a:miter/>
            </a:ln>
          </p:spPr>
          <p:txBody>
            <a:bodyPr rtlCol="0" anchor="ctr"/>
            <a:lstStyle/>
            <a:p>
              <a:endParaRPr lang="nl-BE"/>
            </a:p>
          </p:txBody>
        </p:sp>
      </p:grpSp>
      <p:sp>
        <p:nvSpPr>
          <p:cNvPr id="3" name="Date Placeholder 2">
            <a:extLst>
              <a:ext uri="{FF2B5EF4-FFF2-40B4-BE49-F238E27FC236}">
                <a16:creationId xmlns:a16="http://schemas.microsoft.com/office/drawing/2014/main" id="{C80F00AC-B0A3-DAB3-5184-F948CFD0B9ED}"/>
              </a:ext>
            </a:extLst>
          </p:cNvPr>
          <p:cNvSpPr>
            <a:spLocks noGrp="1"/>
          </p:cNvSpPr>
          <p:nvPr>
            <p:ph type="dt" sz="half" idx="10"/>
          </p:nvPr>
        </p:nvSpPr>
        <p:spPr/>
        <p:txBody>
          <a:bodyPr/>
          <a:lstStyle/>
          <a:p>
            <a:r>
              <a:rPr lang="en-BE"/>
              <a:t>25-Apr-24</a:t>
            </a:r>
            <a:endParaRPr lang="en-GB"/>
          </a:p>
        </p:txBody>
      </p:sp>
      <p:sp>
        <p:nvSpPr>
          <p:cNvPr id="4" name="Slide Number Placeholder 3">
            <a:extLst>
              <a:ext uri="{FF2B5EF4-FFF2-40B4-BE49-F238E27FC236}">
                <a16:creationId xmlns:a16="http://schemas.microsoft.com/office/drawing/2014/main" id="{92DDF3D7-354F-5ED2-C314-42D49BDD5C11}"/>
              </a:ext>
            </a:extLst>
          </p:cNvPr>
          <p:cNvSpPr>
            <a:spLocks noGrp="1"/>
          </p:cNvSpPr>
          <p:nvPr>
            <p:ph type="sldNum" sz="quarter" idx="12"/>
          </p:nvPr>
        </p:nvSpPr>
        <p:spPr/>
        <p:txBody>
          <a:bodyPr/>
          <a:lstStyle/>
          <a:p>
            <a:fld id="{CC7527E3-82C4-3942-9BA9-375B0ED21699}" type="slidenum">
              <a:rPr lang="en-BE" smtClean="0"/>
              <a:t>9</a:t>
            </a:fld>
            <a:endParaRPr lang="en-BE"/>
          </a:p>
        </p:txBody>
      </p:sp>
      <p:pic>
        <p:nvPicPr>
          <p:cNvPr id="28" name="Content Placeholder 27" descr="Security camera with solid fill">
            <a:extLst>
              <a:ext uri="{FF2B5EF4-FFF2-40B4-BE49-F238E27FC236}">
                <a16:creationId xmlns:a16="http://schemas.microsoft.com/office/drawing/2014/main" id="{F7EB6EB1-5AD5-9313-E62A-227DAD2CB4C6}"/>
              </a:ext>
            </a:extLst>
          </p:cNvPr>
          <p:cNvPicPr>
            <a:picLocks noGrp="1" noChangeAspect="1"/>
          </p:cNvPicPr>
          <p:nvPr>
            <p:ph sz="quarter" idx="13"/>
          </p:nvPr>
        </p:nvPicPr>
        <p:blipFill rotWithShape="1">
          <a:blip r:embed="rId2">
            <a:extLst>
              <a:ext uri="{96DAC541-7B7A-43D3-8B79-37D633B846F1}">
                <asvg:svgBlip xmlns:asvg="http://schemas.microsoft.com/office/drawing/2016/SVG/main" r:embed="rId3"/>
              </a:ext>
            </a:extLst>
          </a:blip>
          <a:srcRect l="1596"/>
          <a:stretch/>
        </p:blipFill>
        <p:spPr>
          <a:xfrm>
            <a:off x="2083233" y="2004864"/>
            <a:ext cx="899809" cy="914400"/>
          </a:xfrm>
        </p:spPr>
      </p:pic>
      <p:sp>
        <p:nvSpPr>
          <p:cNvPr id="6" name="Title 5">
            <a:extLst>
              <a:ext uri="{FF2B5EF4-FFF2-40B4-BE49-F238E27FC236}">
                <a16:creationId xmlns:a16="http://schemas.microsoft.com/office/drawing/2014/main" id="{93EC5AEC-5C91-BB41-A7FA-4B908142F0EB}"/>
              </a:ext>
            </a:extLst>
          </p:cNvPr>
          <p:cNvSpPr>
            <a:spLocks noGrp="1"/>
          </p:cNvSpPr>
          <p:nvPr>
            <p:ph type="title"/>
          </p:nvPr>
        </p:nvSpPr>
        <p:spPr>
          <a:xfrm>
            <a:off x="838200" y="779860"/>
            <a:ext cx="4027312" cy="503590"/>
          </a:xfrm>
        </p:spPr>
        <p:txBody>
          <a:bodyPr/>
          <a:lstStyle/>
          <a:p>
            <a:r>
              <a:rPr lang="fr-BE" dirty="0"/>
              <a:t>Use case: flitsboete</a:t>
            </a:r>
            <a:endParaRPr lang="nl-BE" dirty="0"/>
          </a:p>
        </p:txBody>
      </p:sp>
      <p:sp>
        <p:nvSpPr>
          <p:cNvPr id="7" name="Footer Placeholder 6">
            <a:extLst>
              <a:ext uri="{FF2B5EF4-FFF2-40B4-BE49-F238E27FC236}">
                <a16:creationId xmlns:a16="http://schemas.microsoft.com/office/drawing/2014/main" id="{C99362FC-2B08-C204-2965-1A822A5A7E40}"/>
              </a:ext>
            </a:extLst>
          </p:cNvPr>
          <p:cNvSpPr>
            <a:spLocks noGrp="1"/>
          </p:cNvSpPr>
          <p:nvPr>
            <p:ph type="ftr" sz="quarter" idx="3"/>
          </p:nvPr>
        </p:nvSpPr>
        <p:spPr/>
        <p:txBody>
          <a:bodyPr/>
          <a:lstStyle/>
          <a:p>
            <a:r>
              <a:rPr lang="en-US"/>
              <a:t>© 2024 CROPLAND: Credit Expo 2024</a:t>
            </a:r>
            <a:endParaRPr lang="en-GB"/>
          </a:p>
        </p:txBody>
      </p:sp>
      <p:cxnSp>
        <p:nvCxnSpPr>
          <p:cNvPr id="15" name="Straight Connector 14">
            <a:extLst>
              <a:ext uri="{FF2B5EF4-FFF2-40B4-BE49-F238E27FC236}">
                <a16:creationId xmlns:a16="http://schemas.microsoft.com/office/drawing/2014/main" id="{FE13A38E-9C41-38BE-A388-B1B0D995EFC5}"/>
              </a:ext>
            </a:extLst>
          </p:cNvPr>
          <p:cNvCxnSpPr>
            <a:cxnSpLocks/>
          </p:cNvCxnSpPr>
          <p:nvPr/>
        </p:nvCxnSpPr>
        <p:spPr>
          <a:xfrm>
            <a:off x="0" y="4953000"/>
            <a:ext cx="1212965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88D89A3-D203-9212-6A46-87CA399C5F1D}"/>
              </a:ext>
            </a:extLst>
          </p:cNvPr>
          <p:cNvGrpSpPr/>
          <p:nvPr/>
        </p:nvGrpSpPr>
        <p:grpSpPr>
          <a:xfrm>
            <a:off x="10420350" y="3638551"/>
            <a:ext cx="2459178" cy="1314449"/>
            <a:chOff x="4742259" y="3764161"/>
            <a:chExt cx="1859756" cy="929878"/>
          </a:xfrm>
        </p:grpSpPr>
        <p:sp>
          <p:nvSpPr>
            <p:cNvPr id="18" name="Freeform: Shape 17">
              <a:extLst>
                <a:ext uri="{FF2B5EF4-FFF2-40B4-BE49-F238E27FC236}">
                  <a16:creationId xmlns:a16="http://schemas.microsoft.com/office/drawing/2014/main" id="{F89E12AF-3466-161F-D728-C98BD6AD18A7}"/>
                </a:ext>
              </a:extLst>
            </p:cNvPr>
            <p:cNvSpPr/>
            <p:nvPr/>
          </p:nvSpPr>
          <p:spPr>
            <a:xfrm>
              <a:off x="4995862" y="4355902"/>
              <a:ext cx="338137" cy="338137"/>
            </a:xfrm>
            <a:custGeom>
              <a:avLst/>
              <a:gdLst>
                <a:gd name="connsiteX0" fmla="*/ 338138 w 338137"/>
                <a:gd name="connsiteY0" fmla="*/ 169069 h 338137"/>
                <a:gd name="connsiteX1" fmla="*/ 169069 w 338137"/>
                <a:gd name="connsiteY1" fmla="*/ 338138 h 338137"/>
                <a:gd name="connsiteX2" fmla="*/ 0 w 338137"/>
                <a:gd name="connsiteY2" fmla="*/ 169069 h 338137"/>
                <a:gd name="connsiteX3" fmla="*/ 169069 w 338137"/>
                <a:gd name="connsiteY3" fmla="*/ 0 h 338137"/>
                <a:gd name="connsiteX4" fmla="*/ 338138 w 338137"/>
                <a:gd name="connsiteY4" fmla="*/ 169069 h 33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 h="338137">
                  <a:moveTo>
                    <a:pt x="338138" y="169069"/>
                  </a:moveTo>
                  <a:cubicBezTo>
                    <a:pt x="338138" y="262443"/>
                    <a:pt x="262443" y="338138"/>
                    <a:pt x="169069" y="338138"/>
                  </a:cubicBezTo>
                  <a:cubicBezTo>
                    <a:pt x="75695" y="338138"/>
                    <a:pt x="0" y="262443"/>
                    <a:pt x="0" y="169069"/>
                  </a:cubicBezTo>
                  <a:cubicBezTo>
                    <a:pt x="0" y="75695"/>
                    <a:pt x="75695" y="0"/>
                    <a:pt x="169069" y="0"/>
                  </a:cubicBezTo>
                  <a:cubicBezTo>
                    <a:pt x="262443" y="0"/>
                    <a:pt x="338138" y="75695"/>
                    <a:pt x="338138" y="169069"/>
                  </a:cubicBezTo>
                  <a:close/>
                </a:path>
              </a:pathLst>
            </a:custGeom>
            <a:solidFill>
              <a:srgbClr val="000000"/>
            </a:solidFill>
            <a:ln w="21134" cap="flat">
              <a:noFill/>
              <a:prstDash val="solid"/>
              <a:miter/>
            </a:ln>
          </p:spPr>
          <p:txBody>
            <a:bodyPr rtlCol="0" anchor="ctr"/>
            <a:lstStyle/>
            <a:p>
              <a:endParaRPr lang="nl-BE"/>
            </a:p>
          </p:txBody>
        </p:sp>
        <p:sp>
          <p:nvSpPr>
            <p:cNvPr id="19" name="Freeform: Shape 18">
              <a:extLst>
                <a:ext uri="{FF2B5EF4-FFF2-40B4-BE49-F238E27FC236}">
                  <a16:creationId xmlns:a16="http://schemas.microsoft.com/office/drawing/2014/main" id="{7B99DE99-955F-A563-F61D-64D6DD2C51F5}"/>
                </a:ext>
              </a:extLst>
            </p:cNvPr>
            <p:cNvSpPr/>
            <p:nvPr/>
          </p:nvSpPr>
          <p:spPr>
            <a:xfrm>
              <a:off x="6010275" y="4355902"/>
              <a:ext cx="338137" cy="338137"/>
            </a:xfrm>
            <a:custGeom>
              <a:avLst/>
              <a:gdLst>
                <a:gd name="connsiteX0" fmla="*/ 338138 w 338137"/>
                <a:gd name="connsiteY0" fmla="*/ 169069 h 338137"/>
                <a:gd name="connsiteX1" fmla="*/ 169069 w 338137"/>
                <a:gd name="connsiteY1" fmla="*/ 338138 h 338137"/>
                <a:gd name="connsiteX2" fmla="*/ 0 w 338137"/>
                <a:gd name="connsiteY2" fmla="*/ 169069 h 338137"/>
                <a:gd name="connsiteX3" fmla="*/ 169069 w 338137"/>
                <a:gd name="connsiteY3" fmla="*/ 0 h 338137"/>
                <a:gd name="connsiteX4" fmla="*/ 338138 w 338137"/>
                <a:gd name="connsiteY4" fmla="*/ 169069 h 33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 h="338137">
                  <a:moveTo>
                    <a:pt x="338138" y="169069"/>
                  </a:moveTo>
                  <a:cubicBezTo>
                    <a:pt x="338138" y="262443"/>
                    <a:pt x="262443" y="338138"/>
                    <a:pt x="169069" y="338138"/>
                  </a:cubicBezTo>
                  <a:cubicBezTo>
                    <a:pt x="75695" y="338138"/>
                    <a:pt x="0" y="262443"/>
                    <a:pt x="0" y="169069"/>
                  </a:cubicBezTo>
                  <a:cubicBezTo>
                    <a:pt x="0" y="75695"/>
                    <a:pt x="75695" y="0"/>
                    <a:pt x="169069" y="0"/>
                  </a:cubicBezTo>
                  <a:cubicBezTo>
                    <a:pt x="262443" y="0"/>
                    <a:pt x="338138" y="75695"/>
                    <a:pt x="338138" y="169069"/>
                  </a:cubicBezTo>
                  <a:close/>
                </a:path>
              </a:pathLst>
            </a:custGeom>
            <a:solidFill>
              <a:srgbClr val="000000"/>
            </a:solidFill>
            <a:ln w="21134" cap="flat">
              <a:noFill/>
              <a:prstDash val="solid"/>
              <a:miter/>
            </a:ln>
          </p:spPr>
          <p:txBody>
            <a:bodyPr rtlCol="0" anchor="ctr"/>
            <a:lstStyle/>
            <a:p>
              <a:endParaRPr lang="nl-BE"/>
            </a:p>
          </p:txBody>
        </p:sp>
        <p:sp>
          <p:nvSpPr>
            <p:cNvPr id="20" name="Freeform: Shape 19">
              <a:extLst>
                <a:ext uri="{FF2B5EF4-FFF2-40B4-BE49-F238E27FC236}">
                  <a16:creationId xmlns:a16="http://schemas.microsoft.com/office/drawing/2014/main" id="{474B911F-0CD1-8C06-A579-BD0662D3EA3C}"/>
                </a:ext>
              </a:extLst>
            </p:cNvPr>
            <p:cNvSpPr/>
            <p:nvPr/>
          </p:nvSpPr>
          <p:spPr>
            <a:xfrm>
              <a:off x="4742259" y="3764161"/>
              <a:ext cx="1859756" cy="760809"/>
            </a:xfrm>
            <a:custGeom>
              <a:avLst/>
              <a:gdLst>
                <a:gd name="connsiteX0" fmla="*/ 739676 w 1859756"/>
                <a:gd name="connsiteY0" fmla="*/ 338138 h 760809"/>
                <a:gd name="connsiteX1" fmla="*/ 739676 w 1859756"/>
                <a:gd name="connsiteY1" fmla="*/ 84534 h 760809"/>
                <a:gd name="connsiteX2" fmla="*/ 1029206 w 1859756"/>
                <a:gd name="connsiteY2" fmla="*/ 84534 h 760809"/>
                <a:gd name="connsiteX3" fmla="*/ 1088380 w 1859756"/>
                <a:gd name="connsiteY3" fmla="*/ 109895 h 760809"/>
                <a:gd name="connsiteX4" fmla="*/ 1316623 w 1859756"/>
                <a:gd name="connsiteY4" fmla="*/ 338138 h 760809"/>
                <a:gd name="connsiteX5" fmla="*/ 739676 w 1859756"/>
                <a:gd name="connsiteY5" fmla="*/ 338138 h 760809"/>
                <a:gd name="connsiteX6" fmla="*/ 655141 w 1859756"/>
                <a:gd name="connsiteY6" fmla="*/ 338138 h 760809"/>
                <a:gd name="connsiteX7" fmla="*/ 120461 w 1859756"/>
                <a:gd name="connsiteY7" fmla="*/ 338138 h 760809"/>
                <a:gd name="connsiteX8" fmla="*/ 348704 w 1859756"/>
                <a:gd name="connsiteY8" fmla="*/ 109895 h 760809"/>
                <a:gd name="connsiteX9" fmla="*/ 407878 w 1859756"/>
                <a:gd name="connsiteY9" fmla="*/ 84534 h 760809"/>
                <a:gd name="connsiteX10" fmla="*/ 655141 w 1859756"/>
                <a:gd name="connsiteY10" fmla="*/ 84534 h 760809"/>
                <a:gd name="connsiteX11" fmla="*/ 655141 w 1859756"/>
                <a:gd name="connsiteY11" fmla="*/ 338138 h 760809"/>
                <a:gd name="connsiteX12" fmla="*/ 1648420 w 1859756"/>
                <a:gd name="connsiteY12" fmla="*/ 338138 h 760809"/>
                <a:gd name="connsiteX13" fmla="*/ 1473011 w 1859756"/>
                <a:gd name="connsiteY13" fmla="*/ 338138 h 760809"/>
                <a:gd name="connsiteX14" fmla="*/ 1413838 w 1859756"/>
                <a:gd name="connsiteY14" fmla="*/ 312777 h 760809"/>
                <a:gd name="connsiteX15" fmla="*/ 1147554 w 1859756"/>
                <a:gd name="connsiteY15" fmla="*/ 48607 h 760809"/>
                <a:gd name="connsiteX16" fmla="*/ 1027093 w 1859756"/>
                <a:gd name="connsiteY16" fmla="*/ 0 h 760809"/>
                <a:gd name="connsiteX17" fmla="*/ 407878 w 1859756"/>
                <a:gd name="connsiteY17" fmla="*/ 0 h 760809"/>
                <a:gd name="connsiteX18" fmla="*/ 287417 w 1859756"/>
                <a:gd name="connsiteY18" fmla="*/ 48607 h 760809"/>
                <a:gd name="connsiteX19" fmla="*/ 25360 w 1859756"/>
                <a:gd name="connsiteY19" fmla="*/ 312777 h 760809"/>
                <a:gd name="connsiteX20" fmla="*/ 0 w 1859756"/>
                <a:gd name="connsiteY20" fmla="*/ 374065 h 760809"/>
                <a:gd name="connsiteX21" fmla="*/ 0 w 1859756"/>
                <a:gd name="connsiteY21" fmla="*/ 591741 h 760809"/>
                <a:gd name="connsiteX22" fmla="*/ 169069 w 1859756"/>
                <a:gd name="connsiteY22" fmla="*/ 760809 h 760809"/>
                <a:gd name="connsiteX23" fmla="*/ 190202 w 1859756"/>
                <a:gd name="connsiteY23" fmla="*/ 760809 h 760809"/>
                <a:gd name="connsiteX24" fmla="*/ 422672 w 1859756"/>
                <a:gd name="connsiteY24" fmla="*/ 528340 h 760809"/>
                <a:gd name="connsiteX25" fmla="*/ 655141 w 1859756"/>
                <a:gd name="connsiteY25" fmla="*/ 760809 h 760809"/>
                <a:gd name="connsiteX26" fmla="*/ 1204615 w 1859756"/>
                <a:gd name="connsiteY26" fmla="*/ 760809 h 760809"/>
                <a:gd name="connsiteX27" fmla="*/ 1437084 w 1859756"/>
                <a:gd name="connsiteY27" fmla="*/ 528340 h 760809"/>
                <a:gd name="connsiteX28" fmla="*/ 1669554 w 1859756"/>
                <a:gd name="connsiteY28" fmla="*/ 760809 h 760809"/>
                <a:gd name="connsiteX29" fmla="*/ 1775222 w 1859756"/>
                <a:gd name="connsiteY29" fmla="*/ 760809 h 760809"/>
                <a:gd name="connsiteX30" fmla="*/ 1859756 w 1859756"/>
                <a:gd name="connsiteY30" fmla="*/ 676275 h 760809"/>
                <a:gd name="connsiteX31" fmla="*/ 1859756 w 1859756"/>
                <a:gd name="connsiteY31" fmla="*/ 549473 h 760809"/>
                <a:gd name="connsiteX32" fmla="*/ 1648420 w 1859756"/>
                <a:gd name="connsiteY32" fmla="*/ 338138 h 76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59756" h="760809">
                  <a:moveTo>
                    <a:pt x="739676" y="338138"/>
                  </a:moveTo>
                  <a:lnTo>
                    <a:pt x="739676" y="84534"/>
                  </a:lnTo>
                  <a:lnTo>
                    <a:pt x="1029206" y="84534"/>
                  </a:lnTo>
                  <a:cubicBezTo>
                    <a:pt x="1052453" y="84534"/>
                    <a:pt x="1073587" y="92988"/>
                    <a:pt x="1088380" y="109895"/>
                  </a:cubicBezTo>
                  <a:lnTo>
                    <a:pt x="1316623" y="338138"/>
                  </a:lnTo>
                  <a:lnTo>
                    <a:pt x="739676" y="338138"/>
                  </a:lnTo>
                  <a:close/>
                  <a:moveTo>
                    <a:pt x="655141" y="338138"/>
                  </a:moveTo>
                  <a:lnTo>
                    <a:pt x="120461" y="338138"/>
                  </a:lnTo>
                  <a:lnTo>
                    <a:pt x="348704" y="109895"/>
                  </a:lnTo>
                  <a:cubicBezTo>
                    <a:pt x="365611" y="92988"/>
                    <a:pt x="386745" y="84534"/>
                    <a:pt x="407878" y="84534"/>
                  </a:cubicBezTo>
                  <a:lnTo>
                    <a:pt x="655141" y="84534"/>
                  </a:lnTo>
                  <a:lnTo>
                    <a:pt x="655141" y="338138"/>
                  </a:lnTo>
                  <a:close/>
                  <a:moveTo>
                    <a:pt x="1648420" y="338138"/>
                  </a:moveTo>
                  <a:lnTo>
                    <a:pt x="1473011" y="338138"/>
                  </a:lnTo>
                  <a:cubicBezTo>
                    <a:pt x="1449765" y="338138"/>
                    <a:pt x="1428631" y="329684"/>
                    <a:pt x="1413838" y="312777"/>
                  </a:cubicBezTo>
                  <a:lnTo>
                    <a:pt x="1147554" y="48607"/>
                  </a:lnTo>
                  <a:cubicBezTo>
                    <a:pt x="1115854" y="16907"/>
                    <a:pt x="1073587" y="0"/>
                    <a:pt x="1027093" y="0"/>
                  </a:cubicBezTo>
                  <a:lnTo>
                    <a:pt x="407878" y="0"/>
                  </a:lnTo>
                  <a:cubicBezTo>
                    <a:pt x="363498" y="0"/>
                    <a:pt x="319117" y="16907"/>
                    <a:pt x="287417" y="48607"/>
                  </a:cubicBezTo>
                  <a:lnTo>
                    <a:pt x="25360" y="312777"/>
                  </a:lnTo>
                  <a:cubicBezTo>
                    <a:pt x="8453" y="329684"/>
                    <a:pt x="0" y="350818"/>
                    <a:pt x="0" y="374065"/>
                  </a:cubicBezTo>
                  <a:lnTo>
                    <a:pt x="0" y="591741"/>
                  </a:lnTo>
                  <a:cubicBezTo>
                    <a:pt x="0" y="684729"/>
                    <a:pt x="76081" y="760809"/>
                    <a:pt x="169069" y="760809"/>
                  </a:cubicBezTo>
                  <a:lnTo>
                    <a:pt x="190202" y="760809"/>
                  </a:lnTo>
                  <a:cubicBezTo>
                    <a:pt x="190202" y="631895"/>
                    <a:pt x="293757" y="528340"/>
                    <a:pt x="422672" y="528340"/>
                  </a:cubicBezTo>
                  <a:cubicBezTo>
                    <a:pt x="551587" y="528340"/>
                    <a:pt x="655141" y="631895"/>
                    <a:pt x="655141" y="760809"/>
                  </a:cubicBezTo>
                  <a:lnTo>
                    <a:pt x="1204615" y="760809"/>
                  </a:lnTo>
                  <a:cubicBezTo>
                    <a:pt x="1204615" y="631895"/>
                    <a:pt x="1308170" y="528340"/>
                    <a:pt x="1437084" y="528340"/>
                  </a:cubicBezTo>
                  <a:cubicBezTo>
                    <a:pt x="1565999" y="528340"/>
                    <a:pt x="1669554" y="631895"/>
                    <a:pt x="1669554" y="760809"/>
                  </a:cubicBezTo>
                  <a:lnTo>
                    <a:pt x="1775222" y="760809"/>
                  </a:lnTo>
                  <a:cubicBezTo>
                    <a:pt x="1821716" y="760809"/>
                    <a:pt x="1859756" y="722769"/>
                    <a:pt x="1859756" y="676275"/>
                  </a:cubicBezTo>
                  <a:lnTo>
                    <a:pt x="1859756" y="549473"/>
                  </a:lnTo>
                  <a:cubicBezTo>
                    <a:pt x="1859756" y="433239"/>
                    <a:pt x="1764655" y="338138"/>
                    <a:pt x="1648420" y="338138"/>
                  </a:cubicBezTo>
                  <a:close/>
                </a:path>
              </a:pathLst>
            </a:custGeom>
            <a:solidFill>
              <a:srgbClr val="000000"/>
            </a:solidFill>
            <a:ln w="21134" cap="flat">
              <a:noFill/>
              <a:prstDash val="solid"/>
              <a:miter/>
            </a:ln>
          </p:spPr>
          <p:txBody>
            <a:bodyPr rtlCol="0" anchor="ctr"/>
            <a:lstStyle/>
            <a:p>
              <a:endParaRPr lang="nl-BE"/>
            </a:p>
          </p:txBody>
        </p:sp>
      </p:grpSp>
      <p:grpSp>
        <p:nvGrpSpPr>
          <p:cNvPr id="23" name="Group 22">
            <a:extLst>
              <a:ext uri="{FF2B5EF4-FFF2-40B4-BE49-F238E27FC236}">
                <a16:creationId xmlns:a16="http://schemas.microsoft.com/office/drawing/2014/main" id="{D3FC5BFF-DB68-CE5D-6B99-3D37098B383C}"/>
              </a:ext>
            </a:extLst>
          </p:cNvPr>
          <p:cNvGrpSpPr/>
          <p:nvPr/>
        </p:nvGrpSpPr>
        <p:grpSpPr>
          <a:xfrm>
            <a:off x="-1085850" y="3627751"/>
            <a:ext cx="2459178" cy="1314449"/>
            <a:chOff x="4742259" y="3764161"/>
            <a:chExt cx="1859756" cy="929878"/>
          </a:xfrm>
        </p:grpSpPr>
        <p:sp>
          <p:nvSpPr>
            <p:cNvPr id="24" name="Freeform: Shape 23">
              <a:extLst>
                <a:ext uri="{FF2B5EF4-FFF2-40B4-BE49-F238E27FC236}">
                  <a16:creationId xmlns:a16="http://schemas.microsoft.com/office/drawing/2014/main" id="{1BF071B4-D610-07AE-3F96-356220E724CA}"/>
                </a:ext>
              </a:extLst>
            </p:cNvPr>
            <p:cNvSpPr/>
            <p:nvPr/>
          </p:nvSpPr>
          <p:spPr>
            <a:xfrm>
              <a:off x="4995862" y="4355902"/>
              <a:ext cx="338137" cy="338137"/>
            </a:xfrm>
            <a:custGeom>
              <a:avLst/>
              <a:gdLst>
                <a:gd name="connsiteX0" fmla="*/ 338138 w 338137"/>
                <a:gd name="connsiteY0" fmla="*/ 169069 h 338137"/>
                <a:gd name="connsiteX1" fmla="*/ 169069 w 338137"/>
                <a:gd name="connsiteY1" fmla="*/ 338138 h 338137"/>
                <a:gd name="connsiteX2" fmla="*/ 0 w 338137"/>
                <a:gd name="connsiteY2" fmla="*/ 169069 h 338137"/>
                <a:gd name="connsiteX3" fmla="*/ 169069 w 338137"/>
                <a:gd name="connsiteY3" fmla="*/ 0 h 338137"/>
                <a:gd name="connsiteX4" fmla="*/ 338138 w 338137"/>
                <a:gd name="connsiteY4" fmla="*/ 169069 h 33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 h="338137">
                  <a:moveTo>
                    <a:pt x="338138" y="169069"/>
                  </a:moveTo>
                  <a:cubicBezTo>
                    <a:pt x="338138" y="262443"/>
                    <a:pt x="262443" y="338138"/>
                    <a:pt x="169069" y="338138"/>
                  </a:cubicBezTo>
                  <a:cubicBezTo>
                    <a:pt x="75695" y="338138"/>
                    <a:pt x="0" y="262443"/>
                    <a:pt x="0" y="169069"/>
                  </a:cubicBezTo>
                  <a:cubicBezTo>
                    <a:pt x="0" y="75695"/>
                    <a:pt x="75695" y="0"/>
                    <a:pt x="169069" y="0"/>
                  </a:cubicBezTo>
                  <a:cubicBezTo>
                    <a:pt x="262443" y="0"/>
                    <a:pt x="338138" y="75695"/>
                    <a:pt x="338138" y="169069"/>
                  </a:cubicBezTo>
                  <a:close/>
                </a:path>
              </a:pathLst>
            </a:custGeom>
            <a:solidFill>
              <a:srgbClr val="000000"/>
            </a:solidFill>
            <a:ln w="21134" cap="flat">
              <a:noFill/>
              <a:prstDash val="solid"/>
              <a:miter/>
            </a:ln>
          </p:spPr>
          <p:txBody>
            <a:bodyPr rtlCol="0" anchor="ctr"/>
            <a:lstStyle/>
            <a:p>
              <a:endParaRPr lang="nl-BE"/>
            </a:p>
          </p:txBody>
        </p:sp>
        <p:sp>
          <p:nvSpPr>
            <p:cNvPr id="25" name="Freeform: Shape 24">
              <a:extLst>
                <a:ext uri="{FF2B5EF4-FFF2-40B4-BE49-F238E27FC236}">
                  <a16:creationId xmlns:a16="http://schemas.microsoft.com/office/drawing/2014/main" id="{AB60C1D7-1C19-9631-480F-B811C4ED6AE5}"/>
                </a:ext>
              </a:extLst>
            </p:cNvPr>
            <p:cNvSpPr/>
            <p:nvPr/>
          </p:nvSpPr>
          <p:spPr>
            <a:xfrm>
              <a:off x="6010275" y="4355902"/>
              <a:ext cx="338137" cy="338137"/>
            </a:xfrm>
            <a:custGeom>
              <a:avLst/>
              <a:gdLst>
                <a:gd name="connsiteX0" fmla="*/ 338138 w 338137"/>
                <a:gd name="connsiteY0" fmla="*/ 169069 h 338137"/>
                <a:gd name="connsiteX1" fmla="*/ 169069 w 338137"/>
                <a:gd name="connsiteY1" fmla="*/ 338138 h 338137"/>
                <a:gd name="connsiteX2" fmla="*/ 0 w 338137"/>
                <a:gd name="connsiteY2" fmla="*/ 169069 h 338137"/>
                <a:gd name="connsiteX3" fmla="*/ 169069 w 338137"/>
                <a:gd name="connsiteY3" fmla="*/ 0 h 338137"/>
                <a:gd name="connsiteX4" fmla="*/ 338138 w 338137"/>
                <a:gd name="connsiteY4" fmla="*/ 169069 h 33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 h="338137">
                  <a:moveTo>
                    <a:pt x="338138" y="169069"/>
                  </a:moveTo>
                  <a:cubicBezTo>
                    <a:pt x="338138" y="262443"/>
                    <a:pt x="262443" y="338138"/>
                    <a:pt x="169069" y="338138"/>
                  </a:cubicBezTo>
                  <a:cubicBezTo>
                    <a:pt x="75695" y="338138"/>
                    <a:pt x="0" y="262443"/>
                    <a:pt x="0" y="169069"/>
                  </a:cubicBezTo>
                  <a:cubicBezTo>
                    <a:pt x="0" y="75695"/>
                    <a:pt x="75695" y="0"/>
                    <a:pt x="169069" y="0"/>
                  </a:cubicBezTo>
                  <a:cubicBezTo>
                    <a:pt x="262443" y="0"/>
                    <a:pt x="338138" y="75695"/>
                    <a:pt x="338138" y="169069"/>
                  </a:cubicBezTo>
                  <a:close/>
                </a:path>
              </a:pathLst>
            </a:custGeom>
            <a:solidFill>
              <a:srgbClr val="000000"/>
            </a:solidFill>
            <a:ln w="21134" cap="flat">
              <a:noFill/>
              <a:prstDash val="solid"/>
              <a:miter/>
            </a:ln>
          </p:spPr>
          <p:txBody>
            <a:bodyPr rtlCol="0" anchor="ctr"/>
            <a:lstStyle/>
            <a:p>
              <a:endParaRPr lang="nl-BE"/>
            </a:p>
          </p:txBody>
        </p:sp>
        <p:sp>
          <p:nvSpPr>
            <p:cNvPr id="26" name="Freeform: Shape 25">
              <a:extLst>
                <a:ext uri="{FF2B5EF4-FFF2-40B4-BE49-F238E27FC236}">
                  <a16:creationId xmlns:a16="http://schemas.microsoft.com/office/drawing/2014/main" id="{90148D06-C505-F758-2C45-DECF4A7915F9}"/>
                </a:ext>
              </a:extLst>
            </p:cNvPr>
            <p:cNvSpPr/>
            <p:nvPr/>
          </p:nvSpPr>
          <p:spPr>
            <a:xfrm>
              <a:off x="4742259" y="3764161"/>
              <a:ext cx="1859756" cy="760809"/>
            </a:xfrm>
            <a:custGeom>
              <a:avLst/>
              <a:gdLst>
                <a:gd name="connsiteX0" fmla="*/ 739676 w 1859756"/>
                <a:gd name="connsiteY0" fmla="*/ 338138 h 760809"/>
                <a:gd name="connsiteX1" fmla="*/ 739676 w 1859756"/>
                <a:gd name="connsiteY1" fmla="*/ 84534 h 760809"/>
                <a:gd name="connsiteX2" fmla="*/ 1029206 w 1859756"/>
                <a:gd name="connsiteY2" fmla="*/ 84534 h 760809"/>
                <a:gd name="connsiteX3" fmla="*/ 1088380 w 1859756"/>
                <a:gd name="connsiteY3" fmla="*/ 109895 h 760809"/>
                <a:gd name="connsiteX4" fmla="*/ 1316623 w 1859756"/>
                <a:gd name="connsiteY4" fmla="*/ 338138 h 760809"/>
                <a:gd name="connsiteX5" fmla="*/ 739676 w 1859756"/>
                <a:gd name="connsiteY5" fmla="*/ 338138 h 760809"/>
                <a:gd name="connsiteX6" fmla="*/ 655141 w 1859756"/>
                <a:gd name="connsiteY6" fmla="*/ 338138 h 760809"/>
                <a:gd name="connsiteX7" fmla="*/ 120461 w 1859756"/>
                <a:gd name="connsiteY7" fmla="*/ 338138 h 760809"/>
                <a:gd name="connsiteX8" fmla="*/ 348704 w 1859756"/>
                <a:gd name="connsiteY8" fmla="*/ 109895 h 760809"/>
                <a:gd name="connsiteX9" fmla="*/ 407878 w 1859756"/>
                <a:gd name="connsiteY9" fmla="*/ 84534 h 760809"/>
                <a:gd name="connsiteX10" fmla="*/ 655141 w 1859756"/>
                <a:gd name="connsiteY10" fmla="*/ 84534 h 760809"/>
                <a:gd name="connsiteX11" fmla="*/ 655141 w 1859756"/>
                <a:gd name="connsiteY11" fmla="*/ 338138 h 760809"/>
                <a:gd name="connsiteX12" fmla="*/ 1648420 w 1859756"/>
                <a:gd name="connsiteY12" fmla="*/ 338138 h 760809"/>
                <a:gd name="connsiteX13" fmla="*/ 1473011 w 1859756"/>
                <a:gd name="connsiteY13" fmla="*/ 338138 h 760809"/>
                <a:gd name="connsiteX14" fmla="*/ 1413838 w 1859756"/>
                <a:gd name="connsiteY14" fmla="*/ 312777 h 760809"/>
                <a:gd name="connsiteX15" fmla="*/ 1147554 w 1859756"/>
                <a:gd name="connsiteY15" fmla="*/ 48607 h 760809"/>
                <a:gd name="connsiteX16" fmla="*/ 1027093 w 1859756"/>
                <a:gd name="connsiteY16" fmla="*/ 0 h 760809"/>
                <a:gd name="connsiteX17" fmla="*/ 407878 w 1859756"/>
                <a:gd name="connsiteY17" fmla="*/ 0 h 760809"/>
                <a:gd name="connsiteX18" fmla="*/ 287417 w 1859756"/>
                <a:gd name="connsiteY18" fmla="*/ 48607 h 760809"/>
                <a:gd name="connsiteX19" fmla="*/ 25360 w 1859756"/>
                <a:gd name="connsiteY19" fmla="*/ 312777 h 760809"/>
                <a:gd name="connsiteX20" fmla="*/ 0 w 1859756"/>
                <a:gd name="connsiteY20" fmla="*/ 374065 h 760809"/>
                <a:gd name="connsiteX21" fmla="*/ 0 w 1859756"/>
                <a:gd name="connsiteY21" fmla="*/ 591741 h 760809"/>
                <a:gd name="connsiteX22" fmla="*/ 169069 w 1859756"/>
                <a:gd name="connsiteY22" fmla="*/ 760809 h 760809"/>
                <a:gd name="connsiteX23" fmla="*/ 190202 w 1859756"/>
                <a:gd name="connsiteY23" fmla="*/ 760809 h 760809"/>
                <a:gd name="connsiteX24" fmla="*/ 422672 w 1859756"/>
                <a:gd name="connsiteY24" fmla="*/ 528340 h 760809"/>
                <a:gd name="connsiteX25" fmla="*/ 655141 w 1859756"/>
                <a:gd name="connsiteY25" fmla="*/ 760809 h 760809"/>
                <a:gd name="connsiteX26" fmla="*/ 1204615 w 1859756"/>
                <a:gd name="connsiteY26" fmla="*/ 760809 h 760809"/>
                <a:gd name="connsiteX27" fmla="*/ 1437084 w 1859756"/>
                <a:gd name="connsiteY27" fmla="*/ 528340 h 760809"/>
                <a:gd name="connsiteX28" fmla="*/ 1669554 w 1859756"/>
                <a:gd name="connsiteY28" fmla="*/ 760809 h 760809"/>
                <a:gd name="connsiteX29" fmla="*/ 1775222 w 1859756"/>
                <a:gd name="connsiteY29" fmla="*/ 760809 h 760809"/>
                <a:gd name="connsiteX30" fmla="*/ 1859756 w 1859756"/>
                <a:gd name="connsiteY30" fmla="*/ 676275 h 760809"/>
                <a:gd name="connsiteX31" fmla="*/ 1859756 w 1859756"/>
                <a:gd name="connsiteY31" fmla="*/ 549473 h 760809"/>
                <a:gd name="connsiteX32" fmla="*/ 1648420 w 1859756"/>
                <a:gd name="connsiteY32" fmla="*/ 338138 h 76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59756" h="760809">
                  <a:moveTo>
                    <a:pt x="739676" y="338138"/>
                  </a:moveTo>
                  <a:lnTo>
                    <a:pt x="739676" y="84534"/>
                  </a:lnTo>
                  <a:lnTo>
                    <a:pt x="1029206" y="84534"/>
                  </a:lnTo>
                  <a:cubicBezTo>
                    <a:pt x="1052453" y="84534"/>
                    <a:pt x="1073587" y="92988"/>
                    <a:pt x="1088380" y="109895"/>
                  </a:cubicBezTo>
                  <a:lnTo>
                    <a:pt x="1316623" y="338138"/>
                  </a:lnTo>
                  <a:lnTo>
                    <a:pt x="739676" y="338138"/>
                  </a:lnTo>
                  <a:close/>
                  <a:moveTo>
                    <a:pt x="655141" y="338138"/>
                  </a:moveTo>
                  <a:lnTo>
                    <a:pt x="120461" y="338138"/>
                  </a:lnTo>
                  <a:lnTo>
                    <a:pt x="348704" y="109895"/>
                  </a:lnTo>
                  <a:cubicBezTo>
                    <a:pt x="365611" y="92988"/>
                    <a:pt x="386745" y="84534"/>
                    <a:pt x="407878" y="84534"/>
                  </a:cubicBezTo>
                  <a:lnTo>
                    <a:pt x="655141" y="84534"/>
                  </a:lnTo>
                  <a:lnTo>
                    <a:pt x="655141" y="338138"/>
                  </a:lnTo>
                  <a:close/>
                  <a:moveTo>
                    <a:pt x="1648420" y="338138"/>
                  </a:moveTo>
                  <a:lnTo>
                    <a:pt x="1473011" y="338138"/>
                  </a:lnTo>
                  <a:cubicBezTo>
                    <a:pt x="1449765" y="338138"/>
                    <a:pt x="1428631" y="329684"/>
                    <a:pt x="1413838" y="312777"/>
                  </a:cubicBezTo>
                  <a:lnTo>
                    <a:pt x="1147554" y="48607"/>
                  </a:lnTo>
                  <a:cubicBezTo>
                    <a:pt x="1115854" y="16907"/>
                    <a:pt x="1073587" y="0"/>
                    <a:pt x="1027093" y="0"/>
                  </a:cubicBezTo>
                  <a:lnTo>
                    <a:pt x="407878" y="0"/>
                  </a:lnTo>
                  <a:cubicBezTo>
                    <a:pt x="363498" y="0"/>
                    <a:pt x="319117" y="16907"/>
                    <a:pt x="287417" y="48607"/>
                  </a:cubicBezTo>
                  <a:lnTo>
                    <a:pt x="25360" y="312777"/>
                  </a:lnTo>
                  <a:cubicBezTo>
                    <a:pt x="8453" y="329684"/>
                    <a:pt x="0" y="350818"/>
                    <a:pt x="0" y="374065"/>
                  </a:cubicBezTo>
                  <a:lnTo>
                    <a:pt x="0" y="591741"/>
                  </a:lnTo>
                  <a:cubicBezTo>
                    <a:pt x="0" y="684729"/>
                    <a:pt x="76081" y="760809"/>
                    <a:pt x="169069" y="760809"/>
                  </a:cubicBezTo>
                  <a:lnTo>
                    <a:pt x="190202" y="760809"/>
                  </a:lnTo>
                  <a:cubicBezTo>
                    <a:pt x="190202" y="631895"/>
                    <a:pt x="293757" y="528340"/>
                    <a:pt x="422672" y="528340"/>
                  </a:cubicBezTo>
                  <a:cubicBezTo>
                    <a:pt x="551587" y="528340"/>
                    <a:pt x="655141" y="631895"/>
                    <a:pt x="655141" y="760809"/>
                  </a:cubicBezTo>
                  <a:lnTo>
                    <a:pt x="1204615" y="760809"/>
                  </a:lnTo>
                  <a:cubicBezTo>
                    <a:pt x="1204615" y="631895"/>
                    <a:pt x="1308170" y="528340"/>
                    <a:pt x="1437084" y="528340"/>
                  </a:cubicBezTo>
                  <a:cubicBezTo>
                    <a:pt x="1565999" y="528340"/>
                    <a:pt x="1669554" y="631895"/>
                    <a:pt x="1669554" y="760809"/>
                  </a:cubicBezTo>
                  <a:lnTo>
                    <a:pt x="1775222" y="760809"/>
                  </a:lnTo>
                  <a:cubicBezTo>
                    <a:pt x="1821716" y="760809"/>
                    <a:pt x="1859756" y="722769"/>
                    <a:pt x="1859756" y="676275"/>
                  </a:cubicBezTo>
                  <a:lnTo>
                    <a:pt x="1859756" y="549473"/>
                  </a:lnTo>
                  <a:cubicBezTo>
                    <a:pt x="1859756" y="433239"/>
                    <a:pt x="1764655" y="338138"/>
                    <a:pt x="1648420" y="338138"/>
                  </a:cubicBezTo>
                  <a:close/>
                </a:path>
              </a:pathLst>
            </a:custGeom>
            <a:solidFill>
              <a:srgbClr val="000000"/>
            </a:solidFill>
            <a:ln w="21134" cap="flat">
              <a:noFill/>
              <a:prstDash val="solid"/>
              <a:miter/>
            </a:ln>
          </p:spPr>
          <p:txBody>
            <a:bodyPr rtlCol="0" anchor="ctr"/>
            <a:lstStyle/>
            <a:p>
              <a:endParaRPr lang="nl-BE"/>
            </a:p>
          </p:txBody>
        </p:sp>
      </p:grpSp>
      <p:sp>
        <p:nvSpPr>
          <p:cNvPr id="29" name="Rectangle 28">
            <a:extLst>
              <a:ext uri="{FF2B5EF4-FFF2-40B4-BE49-F238E27FC236}">
                <a16:creationId xmlns:a16="http://schemas.microsoft.com/office/drawing/2014/main" id="{F7FB561F-FBEE-B88E-9AE6-8940D4F3631D}"/>
              </a:ext>
            </a:extLst>
          </p:cNvPr>
          <p:cNvSpPr/>
          <p:nvPr/>
        </p:nvSpPr>
        <p:spPr>
          <a:xfrm>
            <a:off x="2158017" y="2630190"/>
            <a:ext cx="46162" cy="232281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2" name="Straight Connector 31">
            <a:extLst>
              <a:ext uri="{FF2B5EF4-FFF2-40B4-BE49-F238E27FC236}">
                <a16:creationId xmlns:a16="http://schemas.microsoft.com/office/drawing/2014/main" id="{A5A482E4-5DBC-E3D8-0172-CE71B2D7E939}"/>
              </a:ext>
            </a:extLst>
          </p:cNvPr>
          <p:cNvCxnSpPr>
            <a:cxnSpLocks/>
          </p:cNvCxnSpPr>
          <p:nvPr/>
        </p:nvCxnSpPr>
        <p:spPr>
          <a:xfrm>
            <a:off x="2838450" y="2649240"/>
            <a:ext cx="1914525" cy="161796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B4B02D0-EF71-7026-32B0-4433096AFEA5}"/>
              </a:ext>
            </a:extLst>
          </p:cNvPr>
          <p:cNvCxnSpPr>
            <a:cxnSpLocks/>
          </p:cNvCxnSpPr>
          <p:nvPr/>
        </p:nvCxnSpPr>
        <p:spPr>
          <a:xfrm>
            <a:off x="2973108" y="2498592"/>
            <a:ext cx="2401091" cy="610735"/>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132E02C-A681-D55A-81AE-F4CBBA1BBCCA}"/>
              </a:ext>
            </a:extLst>
          </p:cNvPr>
          <p:cNvCxnSpPr>
            <a:cxnSpLocks/>
          </p:cNvCxnSpPr>
          <p:nvPr/>
        </p:nvCxnSpPr>
        <p:spPr>
          <a:xfrm>
            <a:off x="2929920" y="2576316"/>
            <a:ext cx="1579183" cy="86285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032702"/>
      </p:ext>
    </p:extLst>
  </p:cSld>
  <p:clrMapOvr>
    <a:masterClrMapping/>
  </p:clrMapOvr>
</p:sld>
</file>

<file path=ppt/theme/theme1.xml><?xml version="1.0" encoding="utf-8"?>
<a:theme xmlns:a="http://schemas.openxmlformats.org/drawingml/2006/main" name="CROPLAND theme">
  <a:themeElements>
    <a:clrScheme name="CROPLAND_v2023">
      <a:dk1>
        <a:srgbClr val="2A3F42"/>
      </a:dk1>
      <a:lt1>
        <a:srgbClr val="FFFFFF"/>
      </a:lt1>
      <a:dk2>
        <a:srgbClr val="51818A"/>
      </a:dk2>
      <a:lt2>
        <a:srgbClr val="FFB800"/>
      </a:lt2>
      <a:accent1>
        <a:srgbClr val="005964"/>
      </a:accent1>
      <a:accent2>
        <a:srgbClr val="349CB1"/>
      </a:accent2>
      <a:accent3>
        <a:srgbClr val="FFB800"/>
      </a:accent3>
      <a:accent4>
        <a:srgbClr val="2A3F41"/>
      </a:accent4>
      <a:accent5>
        <a:srgbClr val="51818A"/>
      </a:accent5>
      <a:accent6>
        <a:srgbClr val="F2F2F2"/>
      </a:accent6>
      <a:hlink>
        <a:srgbClr val="349CB1"/>
      </a:hlink>
      <a:folHlink>
        <a:srgbClr val="349CB1"/>
      </a:folHlink>
    </a:clrScheme>
    <a:fontScheme name="CROPLAND_v2023">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0101 CROPLAND Powerpoint Template v2024" id="{D6A9C272-DD40-CF44-84CD-7E893425BBCA}" vid="{6A67EFB7-53A2-2345-80BA-C66718808E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668</Words>
  <Application>Microsoft Office PowerPoint</Application>
  <PresentationFormat>Widescreen</PresentationFormat>
  <Paragraphs>113</Paragraphs>
  <Slides>24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Verdana</vt:lpstr>
      <vt:lpstr>Wingdings</vt:lpstr>
      <vt:lpstr>CROPLAND theme</vt:lpstr>
      <vt:lpstr>AI: een hype of terecht hip? Een livespel met debiteuren</vt:lpstr>
      <vt:lpstr>Hello.</vt:lpstr>
      <vt:lpstr>Data &amp; A.I. Service Provider</vt:lpstr>
      <vt:lpstr>Implementing data-driven decisions</vt:lpstr>
      <vt:lpstr>Consultancy, development &amp; support</vt:lpstr>
      <vt:lpstr>Kickstart A.I.</vt:lpstr>
      <vt:lpstr>Demo:  een livespel met debiteuren</vt:lpstr>
      <vt:lpstr>Kruip in de rol van debiteur</vt:lpstr>
      <vt:lpstr>Use case: flitsboete</vt:lpstr>
      <vt:lpstr>Use case: hoe zal je reageren?</vt:lpstr>
      <vt:lpstr>Stappenplan</vt:lpstr>
      <vt:lpstr>PowerPoint Presentation</vt:lpstr>
      <vt:lpstr>Beste debiteur, hoe antwoord jij?</vt:lpstr>
      <vt:lpstr>Vul het antwoordformulier in</vt:lpstr>
      <vt:lpstr>Wat hebben jullie ontvangen?</vt:lpstr>
      <vt:lpstr>Reactie 1</vt:lpstr>
      <vt:lpstr>Reactie 2</vt:lpstr>
      <vt:lpstr>Reactie 3</vt:lpstr>
      <vt:lpstr>Reactie 4</vt:lpstr>
      <vt:lpstr>Vragen?</vt:lpstr>
      <vt:lpstr>Op zoek naar meer info?</vt:lpstr>
      <vt:lpstr>LinkedIn Geert &amp; Kim</vt:lpstr>
      <vt:lpstr>Downloaden slides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title here on max 2 lines</dc:title>
  <dc:subject>CROPLAND presentation</dc:subject>
  <dc:creator>Aline Cohen</dc:creator>
  <cp:keywords>CROPLAND</cp:keywords>
  <cp:lastModifiedBy>Iris Goemans</cp:lastModifiedBy>
  <cp:revision>5</cp:revision>
  <dcterms:created xsi:type="dcterms:W3CDTF">2024-04-22T07:23:13Z</dcterms:created>
  <dcterms:modified xsi:type="dcterms:W3CDTF">2024-04-24T09:11:43Z</dcterms:modified>
</cp:coreProperties>
</file>